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8fd300fbd6e4e81" /><Relationship Type="http://schemas.openxmlformats.org/officeDocument/2006/relationships/extended-properties" Target="/docProps/app.xml" Id="R50a0fe6fff934710" /><Relationship Type="http://schemas.openxmlformats.org/officeDocument/2006/relationships/officeDocument" Target="/ppt/presentation.xml" Id="Re22a95b5123246a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053e015e6c649cd"/>
  </p:sldMasterIdLst>
  <p:notesMasterIdLst>
    <p:notesMasterId xmlns:r="http://schemas.openxmlformats.org/officeDocument/2006/relationships" r:id="R82a3228ff7f040f4"/>
  </p:notesMasterIdLst>
  <p:sldIdLst>
    <p:sldId xmlns:r="http://schemas.openxmlformats.org/officeDocument/2006/relationships" id="256" r:id="R7d4a4e043a124e53"/>
    <p:sldId xmlns:r="http://schemas.openxmlformats.org/officeDocument/2006/relationships" id="257" r:id="R706e1b3d298444c1"/>
    <p:sldId xmlns:r="http://schemas.openxmlformats.org/officeDocument/2006/relationships" id="258" r:id="R1ce39095425d4d50"/>
    <p:sldId xmlns:r="http://schemas.openxmlformats.org/officeDocument/2006/relationships" id="259" r:id="Re32835e6cd974463"/>
    <p:sldId xmlns:r="http://schemas.openxmlformats.org/officeDocument/2006/relationships" id="260" r:id="R469613909a244653"/>
    <p:sldId xmlns:r="http://schemas.openxmlformats.org/officeDocument/2006/relationships" id="261" r:id="R26fb163e133b4811"/>
    <p:sldId xmlns:r="http://schemas.openxmlformats.org/officeDocument/2006/relationships" id="262" r:id="R610cd2f30d554c64"/>
    <p:sldId xmlns:r="http://schemas.openxmlformats.org/officeDocument/2006/relationships" id="263" r:id="R1d7dfa1075d441dd"/>
    <p:sldId xmlns:r="http://schemas.openxmlformats.org/officeDocument/2006/relationships" id="264" r:id="R97c944056b6d45c5"/>
    <p:sldId xmlns:r="http://schemas.openxmlformats.org/officeDocument/2006/relationships" id="265" r:id="R2aea88566569462f"/>
    <p:sldId xmlns:r="http://schemas.openxmlformats.org/officeDocument/2006/relationships" id="266" r:id="R22422d392e134a90"/>
    <p:sldId xmlns:r="http://schemas.openxmlformats.org/officeDocument/2006/relationships" id="267" r:id="Re14e4f18203a46d4"/>
    <p:sldId xmlns:r="http://schemas.openxmlformats.org/officeDocument/2006/relationships" id="268" r:id="Ra1c7bf1a50144580"/>
    <p:sldId xmlns:r="http://schemas.openxmlformats.org/officeDocument/2006/relationships" id="269" r:id="R0e155f9782cf4a44"/>
  </p:sldIdLst>
  <p:sldSz cx="13716000" cy="771525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f99c30741494e82" /><Relationship Type="http://schemas.openxmlformats.org/officeDocument/2006/relationships/slideMaster" Target="/ppt/slideMasters/slideMaster1.xml" Id="R2053e015e6c649cd" /><Relationship Type="http://schemas.openxmlformats.org/officeDocument/2006/relationships/notesMaster" Target="/ppt/notesMasters/notesMaster1.xml" Id="R82a3228ff7f040f4" /><Relationship Type="http://schemas.openxmlformats.org/officeDocument/2006/relationships/presProps" Target="/ppt/presProps.xml" Id="R66050960e1a94c82" /><Relationship Type="http://schemas.openxmlformats.org/officeDocument/2006/relationships/tableStyles" Target="/ppt/tableStyles.xml" Id="Rb78ce116948a492a" /><Relationship Type="http://schemas.openxmlformats.org/officeDocument/2006/relationships/slide" Target="/ppt/slides/slide1.xml" Id="R7d4a4e043a124e53" /><Relationship Type="http://schemas.openxmlformats.org/officeDocument/2006/relationships/slide" Target="/ppt/slides/slide2.xml" Id="R706e1b3d298444c1" /><Relationship Type="http://schemas.openxmlformats.org/officeDocument/2006/relationships/slide" Target="/ppt/slides/slide3.xml" Id="R1ce39095425d4d50" /><Relationship Type="http://schemas.openxmlformats.org/officeDocument/2006/relationships/slide" Target="/ppt/slides/slide4.xml" Id="Re32835e6cd974463" /><Relationship Type="http://schemas.openxmlformats.org/officeDocument/2006/relationships/slide" Target="/ppt/slides/slide5.xml" Id="R469613909a244653" /><Relationship Type="http://schemas.openxmlformats.org/officeDocument/2006/relationships/slide" Target="/ppt/slides/slide6.xml" Id="R26fb163e133b4811" /><Relationship Type="http://schemas.openxmlformats.org/officeDocument/2006/relationships/slide" Target="/ppt/slides/slide7.xml" Id="R610cd2f30d554c64" /><Relationship Type="http://schemas.openxmlformats.org/officeDocument/2006/relationships/slide" Target="/ppt/slides/slide8.xml" Id="R1d7dfa1075d441dd" /><Relationship Type="http://schemas.openxmlformats.org/officeDocument/2006/relationships/slide" Target="/ppt/slides/slide9.xml" Id="R97c944056b6d45c5" /><Relationship Type="http://schemas.openxmlformats.org/officeDocument/2006/relationships/slide" Target="/ppt/slides/slide10.xml" Id="R2aea88566569462f" /><Relationship Type="http://schemas.openxmlformats.org/officeDocument/2006/relationships/slide" Target="/ppt/slides/slide11.xml" Id="R22422d392e134a90" /><Relationship Type="http://schemas.openxmlformats.org/officeDocument/2006/relationships/slide" Target="/ppt/slides/slide12.xml" Id="Re14e4f18203a46d4" /><Relationship Type="http://schemas.openxmlformats.org/officeDocument/2006/relationships/slide" Target="/ppt/slides/slide13.xml" Id="Ra1c7bf1a50144580" /><Relationship Type="http://schemas.openxmlformats.org/officeDocument/2006/relationships/slide" Target="/ppt/slides/slide14.xml" Id="R0e155f9782cf4a4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85d343148ce4b0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Velias / Product Motion">
      <a:dk1>
        <a:srgbClr val="14181C"/>
      </a:dk1>
      <a:lt1>
        <a:srgbClr val="FFFFFF"/>
      </a:lt1>
      <a:dk2>
        <a:srgbClr val="27634C"/>
      </a:dk2>
      <a:lt2>
        <a:srgbClr val="F2F5F3"/>
      </a:lt2>
      <a:accent1>
        <a:srgbClr val="27634C"/>
      </a:accent1>
      <a:accent2>
        <a:srgbClr val="AFE8D0"/>
      </a:accent2>
      <a:accent3>
        <a:srgbClr val="687177"/>
      </a:accent3>
      <a:accent4>
        <a:srgbClr val="BAD2E0"/>
      </a:accent4>
      <a:accent5>
        <a:srgbClr val="E7D4B3"/>
      </a:accent5>
      <a:accent6>
        <a:srgbClr val="748478"/>
      </a:accent6>
      <a:hlink>
        <a:srgbClr val="27634C"/>
      </a:hlink>
      <a:folHlink>
        <a:srgbClr val="27634C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Velias / Product Motion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1a0fe98db744dc1" /><Relationship Type="http://schemas.openxmlformats.org/officeDocument/2006/relationships/notesMaster" Target="/ppt/notesMasters/notesMaster1.xml" Id="R03bf69cf60364b2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4f8aedd220a42f6" /><Relationship Type="http://schemas.openxmlformats.org/officeDocument/2006/relationships/notesMaster" Target="/ppt/notesMasters/notesMaster1.xml" Id="R3d20e8fb8c2743e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ca349c7b5484474" /><Relationship Type="http://schemas.openxmlformats.org/officeDocument/2006/relationships/notesMaster" Target="/ppt/notesMasters/notesMaster1.xml" Id="R74673b84df7d456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1e390db9e3549ff" /><Relationship Type="http://schemas.openxmlformats.org/officeDocument/2006/relationships/notesMaster" Target="/ppt/notesMasters/notesMaster1.xml" Id="Rc36b32fa30c943c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5e1d5b547264361" /><Relationship Type="http://schemas.openxmlformats.org/officeDocument/2006/relationships/notesMaster" Target="/ppt/notesMasters/notesMaster1.xml" Id="R025bbef0d2804c6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cb857a3f56e469d" /><Relationship Type="http://schemas.openxmlformats.org/officeDocument/2006/relationships/notesMaster" Target="/ppt/notesMasters/notesMaster1.xml" Id="R828551567f97402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d02393a527f4d9c" /><Relationship Type="http://schemas.openxmlformats.org/officeDocument/2006/relationships/notesMaster" Target="/ppt/notesMasters/notesMaster1.xml" Id="R0693fc67d1f5418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adcd1815a014e0f" /><Relationship Type="http://schemas.openxmlformats.org/officeDocument/2006/relationships/notesMaster" Target="/ppt/notesMasters/notesMaster1.xml" Id="Rb262ab8cddb94a9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c2e9ab621f74b7f" /><Relationship Type="http://schemas.openxmlformats.org/officeDocument/2006/relationships/notesMaster" Target="/ppt/notesMasters/notesMaster1.xml" Id="Ra4fa6d3683bf4a6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27a95ba58fa4360" /><Relationship Type="http://schemas.openxmlformats.org/officeDocument/2006/relationships/notesMaster" Target="/ppt/notesMasters/notesMaster1.xml" Id="R316f0bda751c43f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63f1ad0c44b4ce2" /><Relationship Type="http://schemas.openxmlformats.org/officeDocument/2006/relationships/notesMaster" Target="/ppt/notesMasters/notesMaster1.xml" Id="R68532c2abe91400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1d14419268e4f1b" /><Relationship Type="http://schemas.openxmlformats.org/officeDocument/2006/relationships/notesMaster" Target="/ppt/notesMasters/notesMaster1.xml" Id="R3e2ff12701e649b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f88dcee8b784248" /><Relationship Type="http://schemas.openxmlformats.org/officeDocument/2006/relationships/notesMaster" Target="/ppt/notesMasters/notesMaster1.xml" Id="Rf6b4fbe4e68a4da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10b9ada8f4b4312" /><Relationship Type="http://schemas.openxmlformats.org/officeDocument/2006/relationships/notesMaster" Target="/ppt/notesMasters/notesMaster1.xml" Id="R1ef7c91df16d4ed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Самостоятельный демонстрационный учебный проект Velias. Реальные модели и исходные фото производителя. Проект не является заказом или одобрением Peg Perego. Клиентские результаты не заявлены.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1: https://www.pegperego.com/en_eu/baby/gaucho-xp-pcode-000000000154.html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2: https://www.pegperego.com/en_eu/toys/polaris-rzr-900-xp-pcode-000000000155.html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Обе выбранные европейские версии имеют литиевый аккумулятор 24 V / 8 Ah: Gaucho XP IGOD0555 и Polaris RZR 900 XP IGOD0554. Совпадение напряжения не разрешает использовать произвольное зарядное устройство. Проверяется совместимость, одобренная производителем.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1: https://www.pegperego.com/en_eu/baby/gaucho-xp-pcode-000000000154.html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2: https://www.pegperego.com/en_eu/toys/polaris-rzr-900-xp-pcode-000000000155.html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3: https://www.pegperego.com/media/catalog/product/download/GAUCHO-XP-FI002301G228-LT.pdf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4: https://www.pegperego.com/media/catalog/product/download/RZR-900-XP-FI002101G223-LT.pdf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Gaucho XP, EU, IGOD0555. Два пассажира, максимальная общая нагрузка 60 кг, включая людей и груз. Предел не относится к каждому пассажиру отдельно. Минимальный возраст 3 года.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1: https://www.pegperego.com/en_eu/baby/gaucho-xp-pcode-000000000154.html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2: https://www.pegperego.com/media/catalog/product/download/GAUCHO-XP-FI002301G228-LT.pdf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Круговой фотообзор составлен из семи настоящих студийных фотографий Gaucho XP с официальной карточки. Это фотографическая анимация, не геометрическая 3D-модель. В PPTX встроен циклический GIF; просмотр в настольном PowerPoint, режим показа слайдов. В PDF отображается только первый кадр.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1: https://www.pegperego.com/en_eu/baby/gaucho-xp-pcode-000000000154.html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Polaris RZR 900 XP, европейская версия IGOD0554: масса 24,3 кг, два места. Высота 88 см против 108 см у Gaucho XP; масса 24,3 кг против 28,4 кг. Это точное сравнение габаритов и массы, не оценка удобства для конкретного ребёнка.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1: https://www.pegperego.com/en_eu/toys/polaris-rzr-900-xp-pcode-000000000155.html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2: https://www.pegperego.com/en_eu/baby/gaucho-xp-pcode-000000000154.html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Данные относятся только к артикулам EU IGOD0555 и IGOD0554, с литиевой батареей. Gaucho XP: английский раздел инструкции, PDF-страница 9; RZR 900 XP: PDF-страница 8. В обоих: две скорости вперёд 4 и 8 км/ч, задний ход 4 км/ч; два двигателя 240 W. Карточки сайта для второй передачи указывают 8,2 км/ч. Мы сохраняем значения из инструкций и фиксируем расхождение, не усредняем. 60 кг — общий предел нагрузки. Требуется проверка версии при применении к реальному товару.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1: https://www.pegperego.com/en_eu/baby/gaucho-xp-pcode-000000000154.html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2: https://www.pegperego.com/media/catalog/product/download/GAUCHO-XP-FI002301G228-LT.pdf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3: https://www.pegperego.com/en_eu/toys/polaris-rzr-900-xp-pcode-000000000155.html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4: https://www.pegperego.com/media/catalog/product/download/RZR-900-XP-FI002101G223-LT.pdf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Размеры в сантиметрах, порядок: длина × ширина × высота, из метрических полей официальных карточек EU. Масса самой машины не равна грузоподъёмности. Изображения бокового профиля — иллюстрация внешнего вида, не чертёж в едином масштабе. Для хранения покупатель измеряет проходы и фактическое место.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1: https://www.pegperego.com/en_eu/baby/gaucho-xp-pcode-000000000154.html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2: https://www.pegperego.com/en_eu/toys/polaris-rzr-900-xp-pcode-000000000155.html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Gaucho XP: раздел RULES FOR SAFE DRIVING английской части инструкции. Первые занятия на первой передаче; вторая после освоения руления и торможения. Отпускание педали приводит к торможению. Требуется постоянный надзор взрослого. Эти положения относятся к выбранной модели и не заменяют её полную инструкцию.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1: https://www.pegperego.com/media/catalog/product/download/GAUCHO-XP-FI002301G228-LT.pdf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Авторская последовательность консультации Velias. Минимальный возраст не гарантирует, что ребёнку удобно управлять машиной; проверяется посадка и доступ к органам управления. Условия площадки и надзор сверяются с инструкцией. Lifestyle-фотография производителя используется для показа продукта, не как исчерпывающий пример правил безопасности.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1: https://www.pegperego.com/en_eu/baby/gaucho-xp-pcode-000000000154.html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2: https://www.pegperego.com/media/catalog/product/download/GAUCHO-XP-FI002301G228-LT.pdf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Вымышленная учебная ситуация: два ребёнка 4 и 6 лет, вес 22 и 26 кг, дополнительного груза нет. 22 + 26 = 48 кг, что ниже 60 кг. Обе модели проходят проверку числа пассажиров, минимального возраста и общей нагрузки. Это не подтверждение пригодности без проверки посадки, контроля, площадки и всех требований инструкции. Это не клиентский кейс и не результат продаж.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1: https://www.pegperego.com/en_eu/baby/gaucho-xp-pcode-000000000154.html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2: https://www.pegperego.com/en_eu/toys/polaris-rzr-900-xp-pcode-000000000155.html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Сводка требований инструкций Gaucho XP и RZR 900 XP: непрерывный надзор взрослого, обувь и защитное снаряжение, избегать общественных дорог, движения транспорта и воды. Зарядка и обслуживание взрослым по инструкции совместимыми компонентами. Слайд — краткое учебное резюме; полная инструкция производителя обязательна.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1: https://www.pegperego.com/media/catalog/product/download/GAUCHO-XP-FI002301G228-LT.pdf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2: https://www.pegperego.com/media/catalog/product/download/RZR-900-XP-FI002101G223-LT.pdf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Учебные вопросы. Сначала самостоятельный ответ сотрудника, затем следующий слайд. Задача — объяснить ограничение и назвать нужный параметр. Вопрос 2: 34 + 29 = 63 кг, дополнительного груза нет. Вопрос 3 проверяет, что одинаковое напряжение не доказывает совместимость зарядного. Ответы на следующем слайде.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Ответы основаны на минимальном возрасте и пределе общей нагрузки в карточках двух моделей, а также правилах зарядки в инструкциях. Расчёт 34 + 29 = 63 кг. Одинаковое напряжение не доказывает совместимость: соответствующий тип батареи, электрические параметры, разъём и одобрение производителя должны быть проверены по инструкции. Это учебный разбор.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1: https://www.pegperego.com/en_eu/baby/gaucho-xp-pcode-000000000154.html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2: https://www.pegperego.com/media/catalog/product/download/GAUCHO-XP-FI002301G228-LT.pdf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3: https://www.pegperego.com/en_eu/toys/polaris-rzr-900-xp-pcode-000000000155.html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4: https://www.pegperego.com/media/catalog/product/download/RZR-900-XP-FI002101G223-LT.pdf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Реестр первичных источников. Ссылки кликабельны в PPTX. Данные и изображения относятся к конкретным европейским артикулам с литиевой батареей, не к версиям US/Red или прежним батареям. Расхождение скоростей сайта 8,2 и инструкции 8 км/ч раскрыто на слайде сравнения и в SOURCES.md. Самостоятельный демонстрационный проект, не выполнен по заказу Peg Perego. Права на фото и товарные знаки принадлежат правообладателям.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1: https://www.pegperego.com/en_eu/baby/gaucho-xp-pcode-000000000154.html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2: https://www.pegperego.com/media/catalog/product/download/GAUCHO-XP-FI002301G228-LT.pdf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3: https://www.pegperego.com/en_eu/toys/polaris-rzr-900-xp-pcode-000000000155.html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4: https://www.pegperego.com/media/catalog/product/download/RZR-900-XP-FI002101G223-LT.pdf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0670893cdcd468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8d245c90d4c41d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dbe8eee7cd4b5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7867ee459c493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59ea6ed4454a4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edf19c96344f1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B4F084BE-2962-4D4F-9D5B-75D274EB9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486025"/>
            <a:ext cx="685800" cy="42863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419F1CAE-E973-4E74-B5FD-FCF0EBECE80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371600" y="2914650"/>
            <a:ext cx="1097280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C0DD6C3A-F0C3-4A2B-941B-2AD49ADED0E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057400" y="4243388"/>
            <a:ext cx="9601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Accent rule">
            <a:extLst xmlns:a="http://schemas.openxmlformats.org/drawingml/2006/main">
              <a:ext uri="{FF2B5EF4-FFF2-40B4-BE49-F238E27FC236}">
                <a16:creationId xmlns:a16="http://schemas.microsoft.com/office/drawing/2014/main" id="{1F9D5B97-8CF5-47D0-9EE7-E2DD94A4D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786063"/>
            <a:ext cx="685800" cy="42863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3231C10-9777-4A66-943B-CD2761A33F9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371600" y="3214688"/>
            <a:ext cx="109728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DF321786-F949-405C-AF82-E5B029BB5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1714500"/>
            <a:ext cx="685800" cy="42863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515D3062-5088-4983-A148-6B1707B3F9B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71525" y="600075"/>
            <a:ext cx="121729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BA370D5E-7642-48EB-8CD1-14BC313AD02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71525" y="2143125"/>
            <a:ext cx="12172950" cy="480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571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1pPr>
            <a:lvl2pPr marL="6000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2pPr>
            <a:lvl3pPr marL="9429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3pPr>
            <a:lvl4pPr marL="12858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4pPr>
            <a:lvl5pPr marL="16287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5pPr>
            <a:lvl6pPr marL="19716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6pPr>
            <a:lvl7pPr marL="23145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7pPr>
            <a:lvl8pPr marL="26574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8pPr>
            <a:lvl9pPr marL="30003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Accent rule">
            <a:extLst xmlns:a="http://schemas.openxmlformats.org/drawingml/2006/main">
              <a:ext uri="{FF2B5EF4-FFF2-40B4-BE49-F238E27FC236}">
                <a16:creationId xmlns:a16="http://schemas.microsoft.com/office/drawing/2014/main" id="{686A160E-F1AD-45B7-B522-AAB4AB473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1714500"/>
            <a:ext cx="685800" cy="42863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A71B749F-56A9-4B87-B407-3A75A38097B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71525" y="600075"/>
            <a:ext cx="121729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875536E-5863-4095-9DFD-B1DDCAF5214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71525" y="2143125"/>
            <a:ext cx="5657850" cy="480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571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1pPr>
            <a:lvl2pPr marL="6000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2pPr>
            <a:lvl3pPr marL="9429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3pPr>
            <a:lvl4pPr marL="12858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4pPr>
            <a:lvl5pPr marL="16287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5pPr>
            <a:lvl6pPr marL="19716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6pPr>
            <a:lvl7pPr marL="23145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7pPr>
            <a:lvl8pPr marL="26574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8pPr>
            <a:lvl9pPr marL="30003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4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73D8A7C-CF5A-42F1-B4EB-3436C94CA17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286625" y="2143125"/>
            <a:ext cx="5657850" cy="480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571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1pPr>
            <a:lvl2pPr marL="6000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2pPr>
            <a:lvl3pPr marL="9429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3pPr>
            <a:lvl4pPr marL="12858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4pPr>
            <a:lvl5pPr marL="16287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5pPr>
            <a:lvl6pPr marL="19716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6pPr>
            <a:lvl7pPr marL="23145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7pPr>
            <a:lvl8pPr marL="26574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8pPr>
            <a:lvl9pPr marL="30003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CC1F033B-E184-40C4-A9EA-227C56852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1714500"/>
            <a:ext cx="685800" cy="42863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DF6774C4-C8DA-484A-918E-F2CE10B5C46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71525" y="600075"/>
            <a:ext cx="121729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408F27F-9663-40C3-A432-51522439040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71525" y="2143125"/>
            <a:ext cx="5657850" cy="480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571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1pPr>
            <a:lvl2pPr marL="6000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2pPr>
            <a:lvl3pPr marL="9429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3pPr>
            <a:lvl4pPr marL="12858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4pPr>
            <a:lvl5pPr marL="16287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5pPr>
            <a:lvl6pPr marL="19716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6pPr>
            <a:lvl7pPr marL="23145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7pPr>
            <a:lvl8pPr marL="26574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8pPr>
            <a:lvl9pPr marL="30003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2f9117187744056" /><Relationship Type="http://schemas.openxmlformats.org/officeDocument/2006/relationships/slideLayout" Target="/ppt/slideLayouts/slideLayout1.xml" Id="Rd7d1a0e82b614fc1" /><Relationship Type="http://schemas.openxmlformats.org/officeDocument/2006/relationships/slideLayout" Target="/ppt/slideLayouts/slideLayout2.xml" Id="R78a15bf769ff4369" /><Relationship Type="http://schemas.openxmlformats.org/officeDocument/2006/relationships/slideLayout" Target="/ppt/slideLayouts/slideLayout3.xml" Id="R37eb9d5b70f64c77" /><Relationship Type="http://schemas.openxmlformats.org/officeDocument/2006/relationships/slideLayout" Target="/ppt/slideLayouts/slideLayout4.xml" Id="R123487aa427c48be" /><Relationship Type="http://schemas.openxmlformats.org/officeDocument/2006/relationships/slideLayout" Target="/ppt/slideLayouts/slideLayout5.xml" Id="R5176f4fdb12d4a83" /><Relationship Type="http://schemas.openxmlformats.org/officeDocument/2006/relationships/slideLayout" Target="/ppt/slideLayouts/slideLayout6.xml" Id="Rc6958b012fbc48a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7d1a0e82b614fc1"/>
    <p:sldLayoutId xmlns:r="http://schemas.openxmlformats.org/officeDocument/2006/relationships" id="2147483650" r:id="R78a15bf769ff4369"/>
    <p:sldLayoutId xmlns:r="http://schemas.openxmlformats.org/officeDocument/2006/relationships" id="2147483651" r:id="R37eb9d5b70f64c77"/>
    <p:sldLayoutId xmlns:r="http://schemas.openxmlformats.org/officeDocument/2006/relationships" id="2147483652" r:id="R123487aa427c48be"/>
    <p:sldLayoutId xmlns:r="http://schemas.openxmlformats.org/officeDocument/2006/relationships" id="2147483653" r:id="R5176f4fdb12d4a83"/>
    <p:sldLayoutId xmlns:r="http://schemas.openxmlformats.org/officeDocument/2006/relationships" id="2147483654" r:id="Rc6958b012fbc48a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Velias / Product Motion">
      <a:dk1>
        <a:srgbClr val="14181C"/>
      </a:dk1>
      <a:lt1>
        <a:srgbClr val="FFFFFF"/>
      </a:lt1>
      <a:dk2>
        <a:srgbClr val="27634C"/>
      </a:dk2>
      <a:lt2>
        <a:srgbClr val="F2F5F3"/>
      </a:lt2>
      <a:accent1>
        <a:srgbClr val="27634C"/>
      </a:accent1>
      <a:accent2>
        <a:srgbClr val="AFE8D0"/>
      </a:accent2>
      <a:accent3>
        <a:srgbClr val="687177"/>
      </a:accent3>
      <a:accent4>
        <a:srgbClr val="BAD2E0"/>
      </a:accent4>
      <a:accent5>
        <a:srgbClr val="E7D4B3"/>
      </a:accent5>
      <a:accent6>
        <a:srgbClr val="748478"/>
      </a:accent6>
      <a:hlink>
        <a:srgbClr val="27634C"/>
      </a:hlink>
      <a:folHlink>
        <a:srgbClr val="27634C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Velias / Product Motion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f9123e796a41cf" /><Relationship Type="http://schemas.openxmlformats.org/officeDocument/2006/relationships/image" Target="/ppt/media/image.jpeg" Id="R640a29bee64d435c" /><Relationship Type="http://schemas.openxmlformats.org/officeDocument/2006/relationships/notesSlide" Target="/ppt/notesSlides/notesSlide1.xml" Id="R016d1d1abbfe4cc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2859c08ff14952" /><Relationship Type="http://schemas.openxmlformats.org/officeDocument/2006/relationships/notesSlide" Target="/ppt/notesSlides/notesSlide2.xml" Id="R6e2042840d98428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c9049f32ee24eec" /><Relationship Type="http://schemas.openxmlformats.org/officeDocument/2006/relationships/image" Target="/ppt/media/image2.jpeg" Id="R40a7ac208c364749" /><Relationship Type="http://schemas.openxmlformats.org/officeDocument/2006/relationships/notesSlide" Target="/ppt/notesSlides/notesSlide3.xml" Id="R496619e6b2a24c67" 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a8475d55098e4d4c"/><Relationship Type="http://schemas.openxmlformats.org/officeDocument/2006/relationships/image" Target="/ppt/media/velias-gaucho-360.gif" Id="R47a5d557e3e14490"/><Relationship Type="http://schemas.openxmlformats.org/officeDocument/2006/relationships/notesSlide" Target="/ppt/notesSlides/notesSlide4.xml" Id="Reb1fd576cd4445f0"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eea09c3fe6445f8" /><Relationship Type="http://schemas.openxmlformats.org/officeDocument/2006/relationships/image" Target="/ppt/media/image4.jpeg" Id="R6ae97032e8654a28" /><Relationship Type="http://schemas.openxmlformats.org/officeDocument/2006/relationships/notesSlide" Target="/ppt/notesSlides/notesSlide5.xml" Id="Rb162da493e884cb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cd3d4ee8cae49c1" /><Relationship Type="http://schemas.openxmlformats.org/officeDocument/2006/relationships/notesSlide" Target="/ppt/notesSlides/notesSlide6.xml" Id="R15dec6985f1c41e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494c3b3202427d" /><Relationship Type="http://schemas.openxmlformats.org/officeDocument/2006/relationships/image" Target="/ppt/media/image5.jpeg" Id="R105e628d922f4dd2" /><Relationship Type="http://schemas.openxmlformats.org/officeDocument/2006/relationships/image" Target="/ppt/media/image6.jpeg" Id="R3dc00d3dcfda41ed" /><Relationship Type="http://schemas.openxmlformats.org/officeDocument/2006/relationships/notesSlide" Target="/ppt/notesSlides/notesSlide7.xml" Id="R24ce80c2090a431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1edf3789c0849c1" /><Relationship Type="http://schemas.openxmlformats.org/officeDocument/2006/relationships/image" Target="/ppt/media/image7.jpeg" Id="Rcb836d04beb54380" /><Relationship Type="http://schemas.openxmlformats.org/officeDocument/2006/relationships/notesSlide" Target="/ppt/notesSlides/notesSlide8.xml" Id="R0d8766843d4a49d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f6e8d22ed54d29" /><Relationship Type="http://schemas.openxmlformats.org/officeDocument/2006/relationships/image" Target="/ppt/media/image8.jpeg" Id="R75951691d71947d5" /><Relationship Type="http://schemas.openxmlformats.org/officeDocument/2006/relationships/notesSlide" Target="/ppt/notesSlides/notesSlide9.xml" Id="R5013461da45049b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0c1191f2aba439f" /><Relationship Type="http://schemas.openxmlformats.org/officeDocument/2006/relationships/notesSlide" Target="/ppt/notesSlides/notesSlide10.xml" Id="Rd3a28604398d428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193d6bf04849c1" /><Relationship Type="http://schemas.openxmlformats.org/officeDocument/2006/relationships/notesSlide" Target="/ppt/notesSlides/notesSlide11.xml" Id="Rad44ed4e8c444cb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fc02929d50c4813" /><Relationship Type="http://schemas.openxmlformats.org/officeDocument/2006/relationships/notesSlide" Target="/ppt/notesSlides/notesSlide12.xml" Id="R353bbbeff65c4da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6c2af942762403c" /><Relationship Type="http://schemas.openxmlformats.org/officeDocument/2006/relationships/notesSlide" Target="/ppt/notesSlides/notesSlide13.xml" Id="Rf07282850479470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8f46b597d742df" /><Relationship Type="http://schemas.openxmlformats.org/officeDocument/2006/relationships/hyperlink" Target="https://www.pegperego.com/en_eu/baby/gaucho-xp-pcode-000000000154.html" TargetMode="External" Id="Rfccb79f9720e4ceb" /><Relationship Type="http://schemas.openxmlformats.org/officeDocument/2006/relationships/hyperlink" Target="https://www.pegperego.com/media/catalog/product/download/GAUCHO-XP-FI002301G228-LT.pdf" TargetMode="External" Id="R32ea68e282f14e39" /><Relationship Type="http://schemas.openxmlformats.org/officeDocument/2006/relationships/hyperlink" Target="https://www.pegperego.com/en_eu/toys/polaris-rzr-900-xp-pcode-000000000155.html" TargetMode="External" Id="R7afa74aa37154acf" /><Relationship Type="http://schemas.openxmlformats.org/officeDocument/2006/relationships/hyperlink" Target="https://www.pegperego.com/media/catalog/product/download/RZR-900-XP-FI002101G223-LT.pdf" TargetMode="External" Id="R502678b1ecbe4087" /><Relationship Type="http://schemas.openxmlformats.org/officeDocument/2006/relationships/notesSlide" Target="/ppt/notesSlides/notesSlide14.xml" Id="R1d9b67db516c4a8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e1">
            <a:extLst xmlns:a="http://schemas.openxmlformats.org/drawingml/2006/main">
              <a:ext uri="{FF2B5EF4-FFF2-40B4-BE49-F238E27FC236}">
                <a16:creationId xmlns:a16="http://schemas.microsoft.com/office/drawing/2014/main" id="{C9E9D895-FA9B-4428-B1AF-110C9BAF9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15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VELIAS</a:t>
            </a:r>
          </a:p>
        </p:txBody>
      </p:sp>
      <p:sp>
        <p:nvSpPr>
          <p:cNvPr id="2" name="e2">
            <a:extLst xmlns:a="http://schemas.openxmlformats.org/drawingml/2006/main">
              <a:ext uri="{FF2B5EF4-FFF2-40B4-BE49-F238E27FC236}">
                <a16:creationId xmlns:a16="http://schemas.microsoft.com/office/drawing/2014/main" id="{B4598314-0150-4B82-B526-AD911E006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9575"/>
            <a:ext cx="786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050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ОБУЧЕНИЕ ПРОДАВЦОВ / 01</a:t>
            </a:r>
          </a:p>
        </p:txBody>
      </p:sp>
      <p:sp>
        <p:nvSpPr>
          <p:cNvPr id="3" name="e3">
            <a:extLst xmlns:a="http://schemas.openxmlformats.org/drawingml/2006/main">
              <a:ext uri="{FF2B5EF4-FFF2-40B4-BE49-F238E27FC236}">
                <a16:creationId xmlns:a16="http://schemas.microsoft.com/office/drawing/2014/main" id="{EEE64F7B-8EB5-4EC2-B6FB-3AED2A069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25350" y="718185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01</a:t>
            </a:r>
          </a:p>
        </p:txBody>
      </p:sp>
      <p:sp>
        <p:nvSpPr>
          <p:cNvPr id="4" name="e4">
            <a:extLst xmlns:a="http://schemas.openxmlformats.org/drawingml/2006/main">
              <a:ext uri="{FF2B5EF4-FFF2-40B4-BE49-F238E27FC236}">
                <a16:creationId xmlns:a16="http://schemas.microsoft.com/office/drawing/2014/main" id="{B989BE6C-9E5A-41EF-A363-E70CAC95F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619125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585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Большая игра.</a:t>
            </a:r>
          </a:p>
          <a:p xmlns:a="http://schemas.openxmlformats.org/drawingml/2006/main">
            <a:pPr algn="l">
              <a:defRPr sz="585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585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Точный выбор.</a:t>
            </a:r>
          </a:p>
        </p:txBody>
      </p:sp>
      <p:sp>
        <p:nvSpPr>
          <p:cNvPr id="5" name="e5">
            <a:extLst xmlns:a="http://schemas.openxmlformats.org/drawingml/2006/main">
              <a:ext uri="{FF2B5EF4-FFF2-40B4-BE49-F238E27FC236}">
                <a16:creationId xmlns:a16="http://schemas.microsoft.com/office/drawing/2014/main" id="{392DB2FA-21D1-4B0C-95FE-26E2B7996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324350"/>
            <a:ext cx="48101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2250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Детские электромобили</a:t>
            </a:r>
          </a:p>
          <a:p xmlns:a="http://schemas.openxmlformats.org/drawingml/2006/main">
            <a:pPr algn="l">
              <a:defRPr sz="2250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2250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Peg Perego</a:t>
            </a:r>
          </a:p>
        </p:txBody>
      </p:sp>
      <p:sp>
        <p:nvSpPr>
          <p:cNvPr id="6" name="e6">
            <a:extLst xmlns:a="http://schemas.openxmlformats.org/drawingml/2006/main">
              <a:ext uri="{FF2B5EF4-FFF2-40B4-BE49-F238E27FC236}">
                <a16:creationId xmlns:a16="http://schemas.microsoft.com/office/drawing/2014/main" id="{6A19AE9F-862A-41E8-8170-25D9CDA49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791200"/>
            <a:ext cx="48196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>
                <a:solidFill>
                  <a:srgbClr val="27634C"/>
                </a:solidFill>
                <a:latin typeface="Velias Inter"/>
                <a:ea typeface="Velias Inter"/>
                <a:cs typeface="Velias Inter"/>
              </a:defRPr>
            </a:pPr>
            <a:r>
              <a:rPr sz="1650">
                <a:solidFill>
                  <a:srgbClr val="27634C"/>
                </a:solidFill>
                <a:latin typeface="Velias Inter"/>
                <a:ea typeface="Velias Inter"/>
                <a:cs typeface="Velias Inter"/>
              </a:rPr>
              <a:t>Две реальные модели.</a:t>
            </a:r>
          </a:p>
          <a:p xmlns:a="http://schemas.openxmlformats.org/drawingml/2006/main">
            <a:pPr algn="l">
              <a:defRPr sz="1650">
                <a:solidFill>
                  <a:srgbClr val="27634C"/>
                </a:solidFill>
                <a:latin typeface="Velias Inter"/>
                <a:ea typeface="Velias Inter"/>
                <a:cs typeface="Velias Inter"/>
              </a:defRPr>
            </a:pPr>
            <a:r>
              <a:rPr sz="1650">
                <a:solidFill>
                  <a:srgbClr val="27634C"/>
                </a:solidFill>
                <a:latin typeface="Velias Inter"/>
                <a:ea typeface="Velias Inter"/>
                <a:cs typeface="Velias Inter"/>
              </a:rPr>
              <a:t>Одна понятная система подбора.</a:t>
            </a:r>
          </a:p>
        </p:txBody>
      </p:sp>
      <p:pic>
        <p:nvPicPr>
          <p:cNvPr id="15" name="i7" descr="Gaucho XP, артикул IGOD0555. Официальное фото Peg Perego.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0a29bee64d435c"/>
          <a:stretch xmlns:a="http://schemas.openxmlformats.org/drawingml/2006/main"/>
        </p:blipFill>
        <p:spPr>
          <a:xfrm xmlns:a="http://schemas.openxmlformats.org/drawingml/2006/main">
            <a:off x="6572250" y="1407914"/>
            <a:ext cx="6534150" cy="5308997"/>
          </a:xfrm>
          <a:prstGeom xmlns:a="http://schemas.openxmlformats.org/drawingml/2006/main" prst="rect">
            <a:avLst/>
          </a:prstGeom>
        </p:spPr>
      </p:pic>
      <p:sp>
        <p:nvSpPr>
          <p:cNvPr id="8" name="e8">
            <a:extLst xmlns:a="http://schemas.openxmlformats.org/drawingml/2006/main">
              <a:ext uri="{FF2B5EF4-FFF2-40B4-BE49-F238E27FC236}">
                <a16:creationId xmlns:a16="http://schemas.microsoft.com/office/drawing/2014/main" id="{F8863FBA-EEAA-4308-9C46-AFC91F856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124700"/>
            <a:ext cx="1171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Демонстрационный проект Velias · европейские версии · октябрь 2026</a:t>
            </a:r>
          </a:p>
        </p:txBody>
      </p:sp>
    </p:spTree>
    <p:extLst>
      <p:ext uri="{BB962C8B-B14F-4D97-AF65-F5344CB8AC3E}">
        <p14:creationId xmlns:p14="http://schemas.microsoft.com/office/powerpoint/2010/main" val="1279596263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stCondLst>
                  <p:cond delay="0"/>
                </p:stCondLst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12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presetID="10" presetClass="entr" presetSubtype="0" fill="hold" grpId="0" nodeType="withEffect">
                            <p:stCondLst>
                              <p:cond delay="290"/>
                            </p:stCondLst>
                            <p:childTnLst>
                              <p:set>
                                <p:cBhvr>
                                  <p:cTn id="9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0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presetID="10" presetClass="entr" presetSubtype="0" fill="hold" grpId="0" nodeType="withEffect">
                            <p:stCondLst>
                              <p:cond delay="460"/>
                            </p:stCondLst>
                            <p:childTnLst>
                              <p:set>
                                <p:cBhvr>
                                  <p:cTn id="13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4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presetID="10" presetClass="entr" presetSubtype="0" fill="hold" grpId="0" nodeType="withEffect">
                            <p:stCondLst>
                              <p:cond delay="630"/>
                            </p:stCondLst>
                            <p:childTnLst>
                              <p:set>
                                <p:cBhvr>
                                  <p:cTn id="17" dur="1" fill="hold"/>
                                  <p:tgtEl>
                                    <p:spTgt spid="1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8" dur="650" fill="hold"/>
                                  <p:tgtEl>
                                    <p:spTgt spid="15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418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e9">
            <a:extLst xmlns:a="http://schemas.openxmlformats.org/drawingml/2006/main">
              <a:ext uri="{FF2B5EF4-FFF2-40B4-BE49-F238E27FC236}">
                <a16:creationId xmlns:a16="http://schemas.microsoft.com/office/drawing/2014/main" id="{67704E99-C7C8-403C-8227-062B92813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>
                <a:solidFill>
                  <a:srgbClr val="AFE8D0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1500">
                <a:solidFill>
                  <a:srgbClr val="AFE8D0"/>
                </a:solidFill>
                <a:latin typeface="Velias Inter Display"/>
                <a:ea typeface="Velias Inter Display"/>
                <a:cs typeface="Velias Inter Display"/>
              </a:rPr>
              <a:t>VELIAS</a:t>
            </a:r>
          </a:p>
        </p:txBody>
      </p:sp>
      <p:sp>
        <p:nvSpPr>
          <p:cNvPr id="2" name="e10">
            <a:extLst xmlns:a="http://schemas.openxmlformats.org/drawingml/2006/main">
              <a:ext uri="{FF2B5EF4-FFF2-40B4-BE49-F238E27FC236}">
                <a16:creationId xmlns:a16="http://schemas.microsoft.com/office/drawing/2014/main" id="{99F05D7D-7F5F-464F-803D-3FD0B82E1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9575"/>
            <a:ext cx="786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>
                <a:solidFill>
                  <a:srgbClr val="AAB6B1"/>
                </a:solidFill>
                <a:latin typeface="Velias Inter"/>
                <a:ea typeface="Velias Inter"/>
                <a:cs typeface="Velias Inter"/>
              </a:defRPr>
            </a:pPr>
            <a:r>
              <a:rPr sz="1050">
                <a:solidFill>
                  <a:srgbClr val="AAB6B1"/>
                </a:solidFill>
                <a:latin typeface="Velias Inter"/>
                <a:ea typeface="Velias Inter"/>
                <a:cs typeface="Velias Inter"/>
              </a:rPr>
              <a:t>ПИТАНИЕ / ЕВРОПЕЙСКИЕ ВЕРСИИ</a:t>
            </a:r>
          </a:p>
        </p:txBody>
      </p:sp>
      <p:sp>
        <p:nvSpPr>
          <p:cNvPr id="3" name="e11">
            <a:extLst xmlns:a="http://schemas.openxmlformats.org/drawingml/2006/main">
              <a:ext uri="{FF2B5EF4-FFF2-40B4-BE49-F238E27FC236}">
                <a16:creationId xmlns:a16="http://schemas.microsoft.com/office/drawing/2014/main" id="{65B1D22F-69E7-45A0-A080-C840DD1B2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25350" y="718185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>
                <a:solidFill>
                  <a:srgbClr val="AAB6B1"/>
                </a:solidFill>
                <a:latin typeface="Velias Inter"/>
                <a:ea typeface="Velias Inter"/>
                <a:cs typeface="Velias Inter"/>
              </a:defRPr>
            </a:pPr>
            <a:r>
              <a:rPr sz="1275">
                <a:solidFill>
                  <a:srgbClr val="AAB6B1"/>
                </a:solidFill>
                <a:latin typeface="Velias Inter"/>
                <a:ea typeface="Velias Inter"/>
                <a:cs typeface="Velias Inter"/>
              </a:rPr>
              <a:t>02</a:t>
            </a:r>
          </a:p>
        </p:txBody>
      </p:sp>
      <p:sp>
        <p:nvSpPr>
          <p:cNvPr id="4" name="e12">
            <a:extLst xmlns:a="http://schemas.openxmlformats.org/drawingml/2006/main">
              <a:ext uri="{FF2B5EF4-FFF2-40B4-BE49-F238E27FC236}">
                <a16:creationId xmlns:a16="http://schemas.microsoft.com/office/drawing/2014/main" id="{B054A298-431D-49D7-8730-2F4630449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162050"/>
            <a:ext cx="7305675" cy="3286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0700">
                <a:solidFill>
                  <a:srgbClr val="AFE8D0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20700">
                <a:solidFill>
                  <a:srgbClr val="AFE8D0"/>
                </a:solidFill>
                <a:latin typeface="Velias Inter Display"/>
                <a:ea typeface="Velias Inter Display"/>
                <a:cs typeface="Velias Inter Display"/>
              </a:rPr>
              <a:t>24</a:t>
            </a:r>
          </a:p>
        </p:txBody>
      </p:sp>
      <p:sp>
        <p:nvSpPr>
          <p:cNvPr id="5" name="e13">
            <a:extLst xmlns:a="http://schemas.openxmlformats.org/drawingml/2006/main">
              <a:ext uri="{FF2B5EF4-FFF2-40B4-BE49-F238E27FC236}">
                <a16:creationId xmlns:a16="http://schemas.microsoft.com/office/drawing/2014/main" id="{D717C3D3-3A86-476A-A744-3C570E756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2838450"/>
            <a:ext cx="1571625" cy="1362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0">
                <a:solidFill>
                  <a:srgbClr val="AFE8D0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8250">
                <a:solidFill>
                  <a:srgbClr val="AFE8D0"/>
                </a:solidFill>
                <a:latin typeface="Velias Inter Display"/>
                <a:ea typeface="Velias Inter Display"/>
                <a:cs typeface="Velias Inter Display"/>
              </a:rPr>
              <a:t>V</a:t>
            </a:r>
          </a:p>
        </p:txBody>
      </p:sp>
      <p:sp>
        <p:nvSpPr>
          <p:cNvPr id="6" name="e14">
            <a:extLst xmlns:a="http://schemas.openxmlformats.org/drawingml/2006/main">
              <a:ext uri="{FF2B5EF4-FFF2-40B4-BE49-F238E27FC236}">
                <a16:creationId xmlns:a16="http://schemas.microsoft.com/office/drawing/2014/main" id="{0DC89CF6-5C6D-481C-9F22-74470573B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905375"/>
            <a:ext cx="11811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4500">
                <a:solidFill>
                  <a:srgbClr val="FFFFFF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4500">
                <a:solidFill>
                  <a:srgbClr val="FFFFFF"/>
                </a:solidFill>
                <a:latin typeface="Velias Inter Display"/>
                <a:ea typeface="Velias Inter Display"/>
                <a:cs typeface="Velias Inter Display"/>
              </a:rPr>
              <a:t>24 V у обеих моделей.</a:t>
            </a:r>
          </a:p>
        </p:txBody>
      </p:sp>
      <p:sp>
        <p:nvSpPr>
          <p:cNvPr id="7" name="e15">
            <a:extLst xmlns:a="http://schemas.openxmlformats.org/drawingml/2006/main">
              <a:ext uri="{FF2B5EF4-FFF2-40B4-BE49-F238E27FC236}">
                <a16:creationId xmlns:a16="http://schemas.microsoft.com/office/drawing/2014/main" id="{21628D24-111A-452D-B1CC-A50F36951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67425"/>
            <a:ext cx="11620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>
                <a:solidFill>
                  <a:srgbClr val="B8C4BE"/>
                </a:solidFill>
                <a:latin typeface="Velias Inter"/>
                <a:ea typeface="Velias Inter"/>
                <a:cs typeface="Velias Inter"/>
              </a:defRPr>
            </a:pPr>
            <a:r>
              <a:rPr sz="2175">
                <a:solidFill>
                  <a:srgbClr val="B8C4BE"/>
                </a:solidFill>
                <a:latin typeface="Velias Inter"/>
                <a:ea typeface="Velias Inter"/>
                <a:cs typeface="Velias Inter"/>
              </a:rPr>
              <a:t>У обеих моделей — литиевый аккумулятор 24 V / 8 Ah.</a:t>
            </a:r>
          </a:p>
        </p:txBody>
      </p:sp>
      <p:sp>
        <p:nvSpPr>
          <p:cNvPr id="8" name="e16">
            <a:extLst xmlns:a="http://schemas.openxmlformats.org/drawingml/2006/main">
              <a:ext uri="{FF2B5EF4-FFF2-40B4-BE49-F238E27FC236}">
                <a16:creationId xmlns:a16="http://schemas.microsoft.com/office/drawing/2014/main" id="{CFD2AFCE-87B8-4E09-A38D-D6EA16909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705600"/>
            <a:ext cx="12001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>
                <a:solidFill>
                  <a:srgbClr val="B8C4BE"/>
                </a:solidFill>
                <a:latin typeface="Velias Inter"/>
                <a:ea typeface="Velias Inter"/>
                <a:cs typeface="Velias Inter"/>
              </a:defRPr>
            </a:pPr>
            <a:r>
              <a:rPr sz="1425">
                <a:solidFill>
                  <a:srgbClr val="B8C4BE"/>
                </a:solidFill>
                <a:latin typeface="Velias Inter"/>
                <a:ea typeface="Velias Inter"/>
                <a:cs typeface="Velias Inter"/>
              </a:rPr>
              <a:t>Совместимость зарядного проверяем по инструкции конкретного артикула.</a:t>
            </a:r>
          </a:p>
        </p:txBody>
      </p:sp>
    </p:spTree>
    <p:extLst>
      <p:ext uri="{BB962C8B-B14F-4D97-AF65-F5344CB8AC3E}">
        <p14:creationId xmlns:p14="http://schemas.microsoft.com/office/powerpoint/2010/main" val="1104156866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stCondLst>
                  <p:cond delay="0"/>
                </p:stCondLst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12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presetID="10" presetClass="entr" presetSubtype="0" fill="hold" grpId="0" nodeType="withEffect">
                            <p:stCondLst>
                              <p:cond delay="290"/>
                            </p:stCondLst>
                            <p:childTnLst>
                              <p:set>
                                <p:cBhvr>
                                  <p:cTn id="9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0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presetID="10" presetClass="entr" presetSubtype="0" fill="hold" grpId="0" nodeType="withEffect">
                            <p:stCondLst>
                              <p:cond delay="460"/>
                            </p:stCondLst>
                            <p:childTnLst>
                              <p:set>
                                <p:cBhvr>
                                  <p:cTn id="13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4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presetID="10" presetClass="entr" presetSubtype="0" fill="hold" grpId="0" nodeType="withEffect">
                            <p:stCondLst>
                              <p:cond delay="630"/>
                            </p:stCondLst>
                            <p:childTnLst>
                              <p:set>
                                <p:cBhvr>
                                  <p:cTn id="17" dur="1" fill="hold"/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8" dur="650" fill="hold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presetID="10" presetClass="entr" presetSubtype="0" fill="hold" grpId="0" nodeType="withEffect">
                            <p:stCondLst>
                              <p:cond delay="800"/>
                            </p:stCondLst>
                            <p:childTnLst>
                              <p:set>
                                <p:cBhvr>
                                  <p:cTn id="21" dur="1" fill="hold"/>
                                  <p:tgtEl>
                                    <p:spTgt spid="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2" dur="650" fill="hold"/>
                                  <p:tgtEl>
                                    <p:spTgt spid="8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e17">
            <a:extLst xmlns:a="http://schemas.openxmlformats.org/drawingml/2006/main">
              <a:ext uri="{FF2B5EF4-FFF2-40B4-BE49-F238E27FC236}">
                <a16:creationId xmlns:a16="http://schemas.microsoft.com/office/drawing/2014/main" id="{C40DB0DE-DE8F-4E6C-9A70-9931F4170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15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VELIAS</a:t>
            </a:r>
          </a:p>
        </p:txBody>
      </p:sp>
      <p:sp>
        <p:nvSpPr>
          <p:cNvPr id="2" name="e18">
            <a:extLst xmlns:a="http://schemas.openxmlformats.org/drawingml/2006/main">
              <a:ext uri="{FF2B5EF4-FFF2-40B4-BE49-F238E27FC236}">
                <a16:creationId xmlns:a16="http://schemas.microsoft.com/office/drawing/2014/main" id="{18F5BB2B-42CB-4203-8652-05A00E018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9575"/>
            <a:ext cx="786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050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GAUCHO XP / IGOD0555</a:t>
            </a:r>
          </a:p>
        </p:txBody>
      </p:sp>
      <p:sp>
        <p:nvSpPr>
          <p:cNvPr id="3" name="e19">
            <a:extLst xmlns:a="http://schemas.openxmlformats.org/drawingml/2006/main">
              <a:ext uri="{FF2B5EF4-FFF2-40B4-BE49-F238E27FC236}">
                <a16:creationId xmlns:a16="http://schemas.microsoft.com/office/drawing/2014/main" id="{1D66E9E4-6FEC-478A-A900-871BD53EC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25350" y="718185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03</a:t>
            </a:r>
          </a:p>
        </p:txBody>
      </p:sp>
      <p:sp>
        <p:nvSpPr>
          <p:cNvPr id="4" name="e20">
            <a:extLst xmlns:a="http://schemas.openxmlformats.org/drawingml/2006/main">
              <a:ext uri="{FF2B5EF4-FFF2-40B4-BE49-F238E27FC236}">
                <a16:creationId xmlns:a16="http://schemas.microsoft.com/office/drawing/2014/main" id="{105EE63B-B00F-43FD-B259-61B1D24B0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14425"/>
            <a:ext cx="9334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57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57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Gaucho XP.</a:t>
            </a:r>
          </a:p>
        </p:txBody>
      </p:sp>
      <p:sp>
        <p:nvSpPr>
          <p:cNvPr id="5" name="e21">
            <a:extLst xmlns:a="http://schemas.openxmlformats.org/drawingml/2006/main">
              <a:ext uri="{FF2B5EF4-FFF2-40B4-BE49-F238E27FC236}">
                <a16:creationId xmlns:a16="http://schemas.microsoft.com/office/drawing/2014/main" id="{1C9E0FAA-B063-4723-9F0D-7FD53A5A2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114550"/>
            <a:ext cx="10287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292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Создан для двоих.</a:t>
            </a:r>
          </a:p>
        </p:txBody>
      </p:sp>
      <p:pic>
        <p:nvPicPr>
          <p:cNvPr id="16" name="i22" descr="Реальный Gaucho XP на официальной фотографии.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a7ac208c364749"/>
          <a:stretch xmlns:a="http://schemas.openxmlformats.org/drawingml/2006/main"/>
        </p:blipFill>
        <p:spPr>
          <a:xfrm xmlns:a="http://schemas.openxmlformats.org/drawingml/2006/main">
            <a:off x="6778869" y="2743200"/>
            <a:ext cx="4958862" cy="4029075"/>
          </a:xfrm>
          <a:prstGeom xmlns:a="http://schemas.openxmlformats.org/drawingml/2006/main" prst="rect">
            <a:avLst/>
          </a:prstGeom>
        </p:spPr>
      </p:pic>
      <p:sp>
        <p:nvSpPr>
          <p:cNvPr id="7" name="e23">
            <a:extLst xmlns:a="http://schemas.openxmlformats.org/drawingml/2006/main">
              <a:ext uri="{FF2B5EF4-FFF2-40B4-BE49-F238E27FC236}">
                <a16:creationId xmlns:a16="http://schemas.microsoft.com/office/drawing/2014/main" id="{3D536C1F-E37A-4468-9D42-589089D10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200400"/>
            <a:ext cx="2476500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795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795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2</a:t>
            </a:r>
          </a:p>
        </p:txBody>
      </p:sp>
      <p:sp>
        <p:nvSpPr>
          <p:cNvPr id="8" name="e24">
            <a:extLst xmlns:a="http://schemas.openxmlformats.org/drawingml/2006/main">
              <a:ext uri="{FF2B5EF4-FFF2-40B4-BE49-F238E27FC236}">
                <a16:creationId xmlns:a16="http://schemas.microsoft.com/office/drawing/2014/main" id="{B6912617-282F-4B47-B2EB-51C83FB1E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524375"/>
            <a:ext cx="266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950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места</a:t>
            </a:r>
          </a:p>
        </p:txBody>
      </p:sp>
      <p:sp>
        <p:nvSpPr>
          <p:cNvPr id="9" name="e25">
            <a:extLst xmlns:a="http://schemas.openxmlformats.org/drawingml/2006/main">
              <a:ext uri="{FF2B5EF4-FFF2-40B4-BE49-F238E27FC236}">
                <a16:creationId xmlns:a16="http://schemas.microsoft.com/office/drawing/2014/main" id="{ECDD144C-ED47-4EA6-8C19-726A1027D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57800"/>
            <a:ext cx="395287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4950">
                <a:solidFill>
                  <a:srgbClr val="27634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4950">
                <a:solidFill>
                  <a:srgbClr val="27634C"/>
                </a:solidFill>
                <a:latin typeface="Velias Inter Display"/>
                <a:ea typeface="Velias Inter Display"/>
                <a:cs typeface="Velias Inter Display"/>
              </a:rPr>
              <a:t>60 кг</a:t>
            </a:r>
          </a:p>
        </p:txBody>
      </p:sp>
      <p:sp>
        <p:nvSpPr>
          <p:cNvPr id="10" name="e26">
            <a:extLst xmlns:a="http://schemas.openxmlformats.org/drawingml/2006/main">
              <a:ext uri="{FF2B5EF4-FFF2-40B4-BE49-F238E27FC236}">
                <a16:creationId xmlns:a16="http://schemas.microsoft.com/office/drawing/2014/main" id="{DB96FE25-4926-49FF-A4A3-D7D7A9ABF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10300"/>
            <a:ext cx="44196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57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максимальная общая нагрузка</a:t>
            </a:r>
          </a:p>
        </p:txBody>
      </p:sp>
    </p:spTree>
    <p:extLst>
      <p:ext uri="{BB962C8B-B14F-4D97-AF65-F5344CB8AC3E}">
        <p14:creationId xmlns:p14="http://schemas.microsoft.com/office/powerpoint/2010/main" val="13038874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stCondLst>
                  <p:cond delay="0"/>
                </p:stCondLst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12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presetID="10" presetClass="entr" presetSubtype="0" fill="hold" grpId="0" nodeType="withEffect">
                            <p:stCondLst>
                              <p:cond delay="290"/>
                            </p:stCondLst>
                            <p:childTnLst>
                              <p:set>
                                <p:cBhvr>
                                  <p:cTn id="9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0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presetID="10" presetClass="entr" presetSubtype="0" fill="hold" grpId="0" nodeType="withEffect">
                            <p:stCondLst>
                              <p:cond delay="460"/>
                            </p:stCondLst>
                            <p:childTnLst>
                              <p:set>
                                <p:cBhvr>
                                  <p:cTn id="13" dur="1" fill="hold"/>
                                  <p:tgtEl>
                                    <p:spTgt spid="1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4" dur="650" fill="hold"/>
                                  <p:tgtEl>
                                    <p:spTgt spid="1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presetID="10" presetClass="entr" presetSubtype="0" fill="hold" grpId="0" nodeType="withEffect">
                            <p:stCondLst>
                              <p:cond delay="630"/>
                            </p:stCondLst>
                            <p:childTnLst>
                              <p:set>
                                <p:cBhvr>
                                  <p:cTn id="17" dur="1" fill="hold"/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8" dur="650" fill="hold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presetID="10" presetClass="entr" presetSubtype="0" fill="hold" grpId="0" nodeType="withEffect">
                            <p:stCondLst>
                              <p:cond delay="800"/>
                            </p:stCondLst>
                            <p:childTnLst>
                              <p:set>
                                <p:cBhvr>
                                  <p:cTn id="21" dur="1" fill="hold"/>
                                  <p:tgtEl>
                                    <p:spTgt spid="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2" dur="650" fill="hold"/>
                                  <p:tgtEl>
                                    <p:spTgt spid="8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presetID="10" presetClass="entr" presetSubtype="0" fill="hold" grpId="0" nodeType="withEffect">
                            <p:stCondLst>
                              <p:cond delay="970"/>
                            </p:stCondLst>
                            <p:childTnLst>
                              <p:set>
                                <p:cBhvr>
                                  <p:cTn id="25" dur="1" fill="hold"/>
                                  <p:tgtEl>
                                    <p:spTgt spid="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6" dur="650" fill="hold"/>
                                  <p:tgtEl>
                                    <p:spTgt spid="9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presetID="10" presetClass="entr" presetSubtype="0" fill="hold" grpId="0" nodeType="withEffect">
                            <p:stCondLst>
                              <p:cond delay="1140"/>
                            </p:stCondLst>
                            <p:childTnLst>
                              <p:set>
                                <p:cBhvr>
                                  <p:cTn id="29" dur="1" fill="hold"/>
                                  <p:tgtEl>
                                    <p:spTgt spid="1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0" dur="650" fill="hold"/>
                                  <p:tgtEl>
                                    <p:spTgt spid="10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e27">
            <a:extLst xmlns:a="http://schemas.openxmlformats.org/drawingml/2006/main">
              <a:ext uri="{FF2B5EF4-FFF2-40B4-BE49-F238E27FC236}">
                <a16:creationId xmlns:a16="http://schemas.microsoft.com/office/drawing/2014/main" id="{C08388EC-B2D1-4261-A9B7-D4A58ECF8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15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VELIAS</a:t>
            </a:r>
          </a:p>
        </p:txBody>
      </p:sp>
      <p:sp>
        <p:nvSpPr>
          <p:cNvPr id="2" name="e28">
            <a:extLst xmlns:a="http://schemas.openxmlformats.org/drawingml/2006/main">
              <a:ext uri="{FF2B5EF4-FFF2-40B4-BE49-F238E27FC236}">
                <a16:creationId xmlns:a16="http://schemas.microsoft.com/office/drawing/2014/main" id="{4E69A56F-BC41-4423-B5FC-F00019DE2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9575"/>
            <a:ext cx="786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050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GAUCHO XP / КРУГОВОЙ ФОТООБЗОР</a:t>
            </a:r>
          </a:p>
        </p:txBody>
      </p:sp>
      <p:sp>
        <p:nvSpPr>
          <p:cNvPr id="3" name="e29">
            <a:extLst xmlns:a="http://schemas.openxmlformats.org/drawingml/2006/main">
              <a:ext uri="{FF2B5EF4-FFF2-40B4-BE49-F238E27FC236}">
                <a16:creationId xmlns:a16="http://schemas.microsoft.com/office/drawing/2014/main" id="{25EE4883-98F5-4642-93FD-6751E89EC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25350" y="718185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04</a:t>
            </a:r>
          </a:p>
        </p:txBody>
      </p:sp>
      <p:sp>
        <p:nvSpPr>
          <p:cNvPr id="4" name="e30">
            <a:extLst xmlns:a="http://schemas.openxmlformats.org/drawingml/2006/main">
              <a:ext uri="{FF2B5EF4-FFF2-40B4-BE49-F238E27FC236}">
                <a16:creationId xmlns:a16="http://schemas.microsoft.com/office/drawing/2014/main" id="{4A3EF0D6-0CA9-4022-A37A-2B53A3663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7275"/>
            <a:ext cx="12115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4425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4425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Рассмотреть со всех сторон.</a:t>
            </a:r>
          </a:p>
        </p:txBody>
      </p:sp>
      <p:pic>
        <p:nvPicPr>
          <p:cNvPr id="13" name="i31" descr="Анимированный круговой фотообзор Gaucho XP из семи официальных ракурсов.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a5d557e3e14490"/>
          <a:stretch xmlns:a="http://schemas.openxmlformats.org/drawingml/2006/main"/>
        </p:blipFill>
        <p:spPr>
          <a:xfrm xmlns:a="http://schemas.openxmlformats.org/drawingml/2006/main">
            <a:off x="3651250" y="1866900"/>
            <a:ext cx="6413500" cy="4810125"/>
          </a:xfrm>
          <a:prstGeom xmlns:a="http://schemas.openxmlformats.org/drawingml/2006/main" prst="rect">
            <a:avLst/>
          </a:prstGeom>
        </p:spPr>
      </p:pic>
      <p:sp>
        <p:nvSpPr>
          <p:cNvPr id="6" name="e32">
            <a:extLst xmlns:a="http://schemas.openxmlformats.org/drawingml/2006/main">
              <a:ext uri="{FF2B5EF4-FFF2-40B4-BE49-F238E27FC236}">
                <a16:creationId xmlns:a16="http://schemas.microsoft.com/office/drawing/2014/main" id="{FFF5B2C2-9F46-4646-BE01-9A9AB3C54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76525"/>
            <a:ext cx="16954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4650">
                <a:solidFill>
                  <a:srgbClr val="27634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4650">
                <a:solidFill>
                  <a:srgbClr val="27634C"/>
                </a:solidFill>
                <a:latin typeface="Velias Inter Display"/>
                <a:ea typeface="Velias Inter Display"/>
                <a:cs typeface="Velias Inter Display"/>
              </a:rPr>
              <a:t>360°</a:t>
            </a:r>
          </a:p>
        </p:txBody>
      </p:sp>
      <p:sp>
        <p:nvSpPr>
          <p:cNvPr id="7" name="e33">
            <a:extLst xmlns:a="http://schemas.openxmlformats.org/drawingml/2006/main">
              <a:ext uri="{FF2B5EF4-FFF2-40B4-BE49-F238E27FC236}">
                <a16:creationId xmlns:a16="http://schemas.microsoft.com/office/drawing/2014/main" id="{9EB5BC28-9ECB-4002-A8F5-F6F865EF8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81425"/>
            <a:ext cx="1724025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650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7 настоящих</a:t>
            </a:r>
          </a:p>
          <a:p xmlns:a="http://schemas.openxmlformats.org/drawingml/2006/main">
            <a:pPr algn="l">
              <a:defRPr sz="1650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650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ракурсов</a:t>
            </a:r>
          </a:p>
        </p:txBody>
      </p:sp>
      <p:sp>
        <p:nvSpPr>
          <p:cNvPr id="8" name="e34">
            <a:extLst xmlns:a="http://schemas.openxmlformats.org/drawingml/2006/main">
              <a:ext uri="{FF2B5EF4-FFF2-40B4-BE49-F238E27FC236}">
                <a16:creationId xmlns:a16="http://schemas.microsoft.com/office/drawing/2014/main" id="{770C8B62-B2AF-47F4-A680-F0FBB2794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0"/>
            <a:ext cx="1171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Фотообзор по кадрам производителя · воспроизводится в режиме показа PowerPoint</a:t>
            </a:r>
          </a:p>
        </p:txBody>
      </p:sp>
    </p:spTree>
    <p:extLst>
      <p:ext uri="{BB962C8B-B14F-4D97-AF65-F5344CB8AC3E}">
        <p14:creationId xmlns:p14="http://schemas.microsoft.com/office/powerpoint/2010/main" val="1812432217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stCondLst>
                  <p:cond delay="0"/>
                </p:stCondLst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12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presetID="10" presetClass="entr" presetSubtype="0" fill="hold" grpId="0" nodeType="withEffect">
                            <p:stCondLst>
                              <p:cond delay="290"/>
                            </p:stCondLst>
                            <p:childTnLst>
                              <p:set>
                                <p:cBhvr>
                                  <p:cTn id="9" dur="1" fill="hold"/>
                                  <p:tgtEl>
                                    <p:spTgt spid="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0" dur="650" fill="hold"/>
                                  <p:tgtEl>
                                    <p:spTgt spid="13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presetID="10" presetClass="entr" presetSubtype="0" fill="hold" grpId="0" nodeType="withEffect">
                            <p:stCondLst>
                              <p:cond delay="460"/>
                            </p:stCondLst>
                            <p:childTnLst>
                              <p:set>
                                <p:cBhvr>
                                  <p:cTn id="13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4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presetID="10" presetClass="entr" presetSubtype="0" fill="hold" grpId="0" nodeType="withEffect">
                            <p:stCondLst>
                              <p:cond delay="630"/>
                            </p:stCondLst>
                            <p:childTnLst>
                              <p:set>
                                <p:cBhvr>
                                  <p:cTn id="17" dur="1" fill="hold"/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8" dur="650" fill="hold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e35">
            <a:extLst xmlns:a="http://schemas.openxmlformats.org/drawingml/2006/main">
              <a:ext uri="{FF2B5EF4-FFF2-40B4-BE49-F238E27FC236}">
                <a16:creationId xmlns:a16="http://schemas.microsoft.com/office/drawing/2014/main" id="{81AAF300-8C64-4ACB-965B-ED76453F6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15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VELIAS</a:t>
            </a:r>
          </a:p>
        </p:txBody>
      </p:sp>
      <p:sp>
        <p:nvSpPr>
          <p:cNvPr id="2" name="e36">
            <a:extLst xmlns:a="http://schemas.openxmlformats.org/drawingml/2006/main">
              <a:ext uri="{FF2B5EF4-FFF2-40B4-BE49-F238E27FC236}">
                <a16:creationId xmlns:a16="http://schemas.microsoft.com/office/drawing/2014/main" id="{832BF453-2753-44E0-9A00-E3D14BEF2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9575"/>
            <a:ext cx="786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050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POLARIS RZR 900 XP / IGOD0554</a:t>
            </a:r>
          </a:p>
        </p:txBody>
      </p:sp>
      <p:sp>
        <p:nvSpPr>
          <p:cNvPr id="3" name="e37">
            <a:extLst xmlns:a="http://schemas.openxmlformats.org/drawingml/2006/main">
              <a:ext uri="{FF2B5EF4-FFF2-40B4-BE49-F238E27FC236}">
                <a16:creationId xmlns:a16="http://schemas.microsoft.com/office/drawing/2014/main" id="{C3147B77-CE81-4854-8296-08050D23E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25350" y="718185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05</a:t>
            </a:r>
          </a:p>
        </p:txBody>
      </p:sp>
      <p:sp>
        <p:nvSpPr>
          <p:cNvPr id="4" name="e38">
            <a:extLst xmlns:a="http://schemas.openxmlformats.org/drawingml/2006/main">
              <a:ext uri="{FF2B5EF4-FFF2-40B4-BE49-F238E27FC236}">
                <a16:creationId xmlns:a16="http://schemas.microsoft.com/office/drawing/2014/main" id="{7BFEC783-2D29-4D08-AE96-2129C57C4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71575"/>
            <a:ext cx="6381750" cy="1933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5325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5325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Polaris RZR</a:t>
            </a:r>
          </a:p>
          <a:p xmlns:a="http://schemas.openxmlformats.org/drawingml/2006/main">
            <a:pPr algn="l">
              <a:defRPr sz="5325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5325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900 XP.</a:t>
            </a:r>
          </a:p>
        </p:txBody>
      </p:sp>
      <p:sp>
        <p:nvSpPr>
          <p:cNvPr id="5" name="e39">
            <a:extLst xmlns:a="http://schemas.openxmlformats.org/drawingml/2006/main">
              <a:ext uri="{FF2B5EF4-FFF2-40B4-BE49-F238E27FC236}">
                <a16:creationId xmlns:a16="http://schemas.microsoft.com/office/drawing/2014/main" id="{B728DE43-69D3-4A11-903D-98EF1F1FC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867150"/>
            <a:ext cx="48577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292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Ниже. Легче.</a:t>
            </a:r>
          </a:p>
          <a:p xmlns:a="http://schemas.openxmlformats.org/drawingml/2006/main">
            <a:pPr algn="l">
              <a:defRPr sz="292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292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Тоже для двоих.</a:t>
            </a:r>
          </a:p>
        </p:txBody>
      </p:sp>
      <p:pic>
        <p:nvPicPr>
          <p:cNvPr id="14" name="i40" descr="Polaris RZR 900 XP, EU, IGOD0554. Реальное официальное изображение.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e97032e8654a28"/>
          <a:stretch xmlns:a="http://schemas.openxmlformats.org/drawingml/2006/main"/>
        </p:blipFill>
        <p:spPr>
          <a:xfrm xmlns:a="http://schemas.openxmlformats.org/drawingml/2006/main">
            <a:off x="6513268" y="1533525"/>
            <a:ext cx="6013938" cy="4886325"/>
          </a:xfrm>
          <a:prstGeom xmlns:a="http://schemas.openxmlformats.org/drawingml/2006/main" prst="rect">
            <a:avLst/>
          </a:prstGeom>
        </p:spPr>
      </p:pic>
      <p:sp>
        <p:nvSpPr>
          <p:cNvPr id="7" name="e41">
            <a:extLst xmlns:a="http://schemas.openxmlformats.org/drawingml/2006/main">
              <a:ext uri="{FF2B5EF4-FFF2-40B4-BE49-F238E27FC236}">
                <a16:creationId xmlns:a16="http://schemas.microsoft.com/office/drawing/2014/main" id="{111EBAB2-6440-4E7E-9EFD-B8E08EDFF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29275"/>
            <a:ext cx="4267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4875">
                <a:solidFill>
                  <a:srgbClr val="27634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4875">
                <a:solidFill>
                  <a:srgbClr val="27634C"/>
                </a:solidFill>
                <a:latin typeface="Velias Inter Display"/>
                <a:ea typeface="Velias Inter Display"/>
                <a:cs typeface="Velias Inter Display"/>
              </a:rPr>
              <a:t>24,3 кг</a:t>
            </a:r>
          </a:p>
        </p:txBody>
      </p:sp>
      <p:sp>
        <p:nvSpPr>
          <p:cNvPr id="8" name="e42">
            <a:extLst xmlns:a="http://schemas.openxmlformats.org/drawingml/2006/main">
              <a:ext uri="{FF2B5EF4-FFF2-40B4-BE49-F238E27FC236}">
                <a16:creationId xmlns:a16="http://schemas.microsoft.com/office/drawing/2014/main" id="{AC49AB76-5CCA-42DF-BFBB-0E11DCADD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553200"/>
            <a:ext cx="4476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57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масса самой машины</a:t>
            </a:r>
          </a:p>
        </p:txBody>
      </p:sp>
    </p:spTree>
    <p:extLst>
      <p:ext uri="{BB962C8B-B14F-4D97-AF65-F5344CB8AC3E}">
        <p14:creationId xmlns:p14="http://schemas.microsoft.com/office/powerpoint/2010/main" val="906898869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stCondLst>
                  <p:cond delay="0"/>
                </p:stCondLst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12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presetID="10" presetClass="entr" presetSubtype="0" fill="hold" grpId="0" nodeType="withEffect">
                            <p:stCondLst>
                              <p:cond delay="290"/>
                            </p:stCondLst>
                            <p:childTnLst>
                              <p:set>
                                <p:cBhvr>
                                  <p:cTn id="9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0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presetID="10" presetClass="entr" presetSubtype="0" fill="hold" grpId="0" nodeType="withEffect">
                            <p:stCondLst>
                              <p:cond delay="460"/>
                            </p:stCondLst>
                            <p:childTnLst>
                              <p:set>
                                <p:cBhvr>
                                  <p:cTn id="13" dur="1" fill="hold"/>
                                  <p:tgtEl>
                                    <p:spTgt spid="1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4" dur="650" fill="hold"/>
                                  <p:tgtEl>
                                    <p:spTgt spid="1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presetID="10" presetClass="entr" presetSubtype="0" fill="hold" grpId="0" nodeType="withEffect">
                            <p:stCondLst>
                              <p:cond delay="630"/>
                            </p:stCondLst>
                            <p:childTnLst>
                              <p:set>
                                <p:cBhvr>
                                  <p:cTn id="17" dur="1" fill="hold"/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8" dur="650" fill="hold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presetID="10" presetClass="entr" presetSubtype="0" fill="hold" grpId="0" nodeType="withEffect">
                            <p:stCondLst>
                              <p:cond delay="800"/>
                            </p:stCondLst>
                            <p:childTnLst>
                              <p:set>
                                <p:cBhvr>
                                  <p:cTn id="21" dur="1" fill="hold"/>
                                  <p:tgtEl>
                                    <p:spTgt spid="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2" dur="650" fill="hold"/>
                                  <p:tgtEl>
                                    <p:spTgt spid="8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e43">
            <a:extLst xmlns:a="http://schemas.openxmlformats.org/drawingml/2006/main">
              <a:ext uri="{FF2B5EF4-FFF2-40B4-BE49-F238E27FC236}">
                <a16:creationId xmlns:a16="http://schemas.microsoft.com/office/drawing/2014/main" id="{C556875C-0BFD-4C7E-8383-AA3F67355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15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VELIAS</a:t>
            </a:r>
          </a:p>
        </p:txBody>
      </p:sp>
      <p:sp>
        <p:nvSpPr>
          <p:cNvPr id="2" name="e44">
            <a:extLst xmlns:a="http://schemas.openxmlformats.org/drawingml/2006/main">
              <a:ext uri="{FF2B5EF4-FFF2-40B4-BE49-F238E27FC236}">
                <a16:creationId xmlns:a16="http://schemas.microsoft.com/office/drawing/2014/main" id="{8AC9818C-21DA-431E-8FB0-233BA598D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9575"/>
            <a:ext cx="786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050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СРАВНЕНИЕ / ЕВРОПЕЙСКИЕ ВЕРСИИ</a:t>
            </a:r>
          </a:p>
        </p:txBody>
      </p:sp>
      <p:sp>
        <p:nvSpPr>
          <p:cNvPr id="3" name="e45">
            <a:extLst xmlns:a="http://schemas.openxmlformats.org/drawingml/2006/main">
              <a:ext uri="{FF2B5EF4-FFF2-40B4-BE49-F238E27FC236}">
                <a16:creationId xmlns:a16="http://schemas.microsoft.com/office/drawing/2014/main" id="{B90163CD-88D7-488C-884D-AC78BAA11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25350" y="718185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06</a:t>
            </a:r>
          </a:p>
        </p:txBody>
      </p:sp>
      <p:sp>
        <p:nvSpPr>
          <p:cNvPr id="4" name="e46">
            <a:extLst xmlns:a="http://schemas.openxmlformats.org/drawingml/2006/main">
              <a:ext uri="{FF2B5EF4-FFF2-40B4-BE49-F238E27FC236}">
                <a16:creationId xmlns:a16="http://schemas.microsoft.com/office/drawing/2014/main" id="{6DE813E9-6FBF-41B6-97C1-8B3F55E5F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9650"/>
            <a:ext cx="1219200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4275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4275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Разный характер.</a:t>
            </a:r>
          </a:p>
          <a:p xmlns:a="http://schemas.openxmlformats.org/drawingml/2006/main">
            <a:pPr algn="l">
              <a:defRPr sz="4275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4275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Проверенные параметры.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2819400"/>
          <a:ext xmlns:a="http://schemas.openxmlformats.org/drawingml/2006/main" cx="12496800" cy="34956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762500"/>
                <a:gridCol w="3867150"/>
                <a:gridCol w="3867150"/>
              </a:tblGrid>
              <a:tr h="72390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FFFFFF"/>
                          </a:solidFill>
                          <a:latin typeface="Velias Inter Display"/>
                          <a:ea typeface="Velias Inter Display"/>
                          <a:cs typeface="Velias Inter Display"/>
                        </a:rPr>
                        <a:t>Параметр</a:t>
                      </a:r>
                    </a:p>
                  </a:txBody>
                  <a:tcPr marL="209550" marR="152400" marT="133350" marB="114300" anchor="ctr">
                    <a:solidFill>
                      <a:srgbClr val="1418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FFFFFF"/>
                          </a:solidFill>
                          <a:latin typeface="Velias Inter Display"/>
                          <a:ea typeface="Velias Inter Display"/>
                          <a:cs typeface="Velias Inter Display"/>
                        </a:rPr>
                        <a:t>Gaucho XP</a:t>
                      </a:r>
                    </a:p>
                  </a:txBody>
                  <a:tcPr marL="209550" marR="152400" marT="133350" marB="114300" anchor="ctr">
                    <a:solidFill>
                      <a:srgbClr val="1418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FFFFFF"/>
                          </a:solidFill>
                          <a:latin typeface="Velias Inter Display"/>
                          <a:ea typeface="Velias Inter Display"/>
                          <a:cs typeface="Velias Inter Display"/>
                        </a:rPr>
                        <a:t>RZR 900 XP</a:t>
                      </a:r>
                    </a:p>
                  </a:txBody>
                  <a:tcPr marL="209550" marR="152400" marT="133350" marB="114300" anchor="ctr">
                    <a:solidFill>
                      <a:srgbClr val="14181C"/>
                    </a:solidFill>
                  </a:tcPr>
                </a:tc>
              </a:tr>
              <a:tr h="554355"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4181C"/>
                          </a:solidFill>
                          <a:latin typeface="Velias Inter"/>
                          <a:ea typeface="Velias Inter"/>
                          <a:cs typeface="Velias Inter"/>
                        </a:rPr>
                        <a:t>Артикул · минимальный возраст</a:t>
                      </a:r>
                    </a:p>
                  </a:txBody>
                  <a:tcPr marL="209550" marR="152400" marT="13335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4181C"/>
                          </a:solidFill>
                          <a:latin typeface="Velias Inter"/>
                          <a:ea typeface="Velias Inter"/>
                          <a:cs typeface="Velias Inter"/>
                        </a:rPr>
                        <a:t>IGOD0555 · 3+</a:t>
                      </a:r>
                    </a:p>
                  </a:txBody>
                  <a:tcPr marL="209550" marR="152400" marT="13335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4181C"/>
                          </a:solidFill>
                          <a:latin typeface="Velias Inter"/>
                          <a:ea typeface="Velias Inter"/>
                          <a:cs typeface="Velias Inter"/>
                        </a:rPr>
                        <a:t>IGOD0554 · 3+</a:t>
                      </a:r>
                    </a:p>
                  </a:txBody>
                  <a:tcPr marL="209550" marR="152400" marT="133350" marB="114300" anchor="ctr">
                    <a:solidFill>
                      <a:srgbClr val="FFFFFF"/>
                    </a:solidFill>
                  </a:tcPr>
                </a:tc>
              </a:tr>
              <a:tr h="554355"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4181C"/>
                          </a:solidFill>
                          <a:latin typeface="Velias Inter"/>
                          <a:ea typeface="Velias Inter"/>
                          <a:cs typeface="Velias Inter"/>
                        </a:rPr>
                        <a:t>Места · общая нагрузка</a:t>
                      </a:r>
                    </a:p>
                  </a:txBody>
                  <a:tcPr marL="209550" marR="152400" marT="133350" marB="114300" anchor="ctr">
                    <a:solidFill>
                      <a:srgbClr val="F2F5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4181C"/>
                          </a:solidFill>
                          <a:latin typeface="Velias Inter"/>
                          <a:ea typeface="Velias Inter"/>
                          <a:cs typeface="Velias Inter"/>
                        </a:rPr>
                        <a:t>2 · до 60 кг</a:t>
                      </a:r>
                    </a:p>
                  </a:txBody>
                  <a:tcPr marL="209550" marR="152400" marT="133350" marB="114300" anchor="ctr">
                    <a:solidFill>
                      <a:srgbClr val="F2F5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4181C"/>
                          </a:solidFill>
                          <a:latin typeface="Velias Inter"/>
                          <a:ea typeface="Velias Inter"/>
                          <a:cs typeface="Velias Inter"/>
                        </a:rPr>
                        <a:t>2 · до 60 кг</a:t>
                      </a:r>
                    </a:p>
                  </a:txBody>
                  <a:tcPr marL="209550" marR="152400" marT="133350" marB="114300" anchor="ctr">
                    <a:solidFill>
                      <a:srgbClr val="F2F5F3"/>
                    </a:solidFill>
                  </a:tcPr>
                </a:tc>
              </a:tr>
              <a:tr h="554355"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4181C"/>
                          </a:solidFill>
                          <a:latin typeface="Velias Inter"/>
                          <a:ea typeface="Velias Inter"/>
                          <a:cs typeface="Velias Inter"/>
                        </a:rPr>
                        <a:t>Аккумулятор</a:t>
                      </a:r>
                    </a:p>
                  </a:txBody>
                  <a:tcPr marL="209550" marR="152400" marT="13335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4181C"/>
                          </a:solidFill>
                          <a:latin typeface="Velias Inter"/>
                          <a:ea typeface="Velias Inter"/>
                          <a:cs typeface="Velias Inter"/>
                        </a:rPr>
                        <a:t>24 V / 8 Ah · Li-ion</a:t>
                      </a:r>
                    </a:p>
                  </a:txBody>
                  <a:tcPr marL="209550" marR="152400" marT="13335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4181C"/>
                          </a:solidFill>
                          <a:latin typeface="Velias Inter"/>
                          <a:ea typeface="Velias Inter"/>
                          <a:cs typeface="Velias Inter"/>
                        </a:rPr>
                        <a:t>24 V / 8 Ah · Li-ion</a:t>
                      </a:r>
                    </a:p>
                  </a:txBody>
                  <a:tcPr marL="209550" marR="152400" marT="133350" marB="114300" anchor="ctr">
                    <a:solidFill>
                      <a:srgbClr val="FFFFFF"/>
                    </a:solidFill>
                  </a:tcPr>
                </a:tc>
              </a:tr>
              <a:tr h="554355"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4181C"/>
                          </a:solidFill>
                          <a:latin typeface="Velias Inter"/>
                          <a:ea typeface="Velias Inter"/>
                          <a:cs typeface="Velias Inter"/>
                        </a:rPr>
                        <a:t>Мощность двигателей</a:t>
                      </a:r>
                    </a:p>
                  </a:txBody>
                  <a:tcPr marL="209550" marR="152400" marT="133350" marB="114300" anchor="ctr">
                    <a:solidFill>
                      <a:srgbClr val="F2F5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4181C"/>
                          </a:solidFill>
                          <a:latin typeface="Velias Inter"/>
                          <a:ea typeface="Velias Inter"/>
                          <a:cs typeface="Velias Inter"/>
                        </a:rPr>
                        <a:t>2 × 240 W</a:t>
                      </a:r>
                    </a:p>
                  </a:txBody>
                  <a:tcPr marL="209550" marR="152400" marT="133350" marB="114300" anchor="ctr">
                    <a:solidFill>
                      <a:srgbClr val="F2F5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4181C"/>
                          </a:solidFill>
                          <a:latin typeface="Velias Inter"/>
                          <a:ea typeface="Velias Inter"/>
                          <a:cs typeface="Velias Inter"/>
                        </a:rPr>
                        <a:t>2 × 240 W</a:t>
                      </a:r>
                    </a:p>
                  </a:txBody>
                  <a:tcPr marL="209550" marR="152400" marT="133350" marB="114300" anchor="ctr">
                    <a:solidFill>
                      <a:srgbClr val="F2F5F3"/>
                    </a:solidFill>
                  </a:tcPr>
                </a:tc>
              </a:tr>
              <a:tr h="554355"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4181C"/>
                          </a:solidFill>
                          <a:latin typeface="Velias Inter"/>
                          <a:ea typeface="Velias Inter"/>
                          <a:cs typeface="Velias Inter"/>
                        </a:rPr>
                        <a:t>Скорости вперёд¹</a:t>
                      </a:r>
                    </a:p>
                  </a:txBody>
                  <a:tcPr marL="209550" marR="152400" marT="13335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4181C"/>
                          </a:solidFill>
                          <a:latin typeface="Velias Inter"/>
                          <a:ea typeface="Velias Inter"/>
                          <a:cs typeface="Velias Inter"/>
                        </a:rPr>
                        <a:t>4 и 8 км/ч</a:t>
                      </a:r>
                    </a:p>
                  </a:txBody>
                  <a:tcPr marL="209550" marR="152400" marT="13335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4181C"/>
                          </a:solidFill>
                          <a:latin typeface="Velias Inter"/>
                          <a:ea typeface="Velias Inter"/>
                          <a:cs typeface="Velias Inter"/>
                        </a:rPr>
                        <a:t>4 и 8 км/ч</a:t>
                      </a:r>
                    </a:p>
                  </a:txBody>
                  <a:tcPr marL="209550" marR="152400" marT="133350" marB="1143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e48">
            <a:extLst xmlns:a="http://schemas.openxmlformats.org/drawingml/2006/main">
              <a:ext uri="{FF2B5EF4-FFF2-40B4-BE49-F238E27FC236}">
                <a16:creationId xmlns:a16="http://schemas.microsoft.com/office/drawing/2014/main" id="{335C50F9-8BE6-4B42-9E00-FD1D3EABD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1171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¹ По английским разделам инструкций. В карточках сайта указано 8,2 км/ч; расхождение отмечено в источниках.</a:t>
            </a:r>
          </a:p>
        </p:txBody>
      </p:sp>
    </p:spTree>
    <p:extLst>
      <p:ext uri="{BB962C8B-B14F-4D97-AF65-F5344CB8AC3E}">
        <p14:creationId xmlns:p14="http://schemas.microsoft.com/office/powerpoint/2010/main" val="1853864552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stCondLst>
                  <p:cond delay="0"/>
                </p:stCondLst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12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e49">
            <a:extLst xmlns:a="http://schemas.openxmlformats.org/drawingml/2006/main">
              <a:ext uri="{FF2B5EF4-FFF2-40B4-BE49-F238E27FC236}">
                <a16:creationId xmlns:a16="http://schemas.microsoft.com/office/drawing/2014/main" id="{B0727128-F3B8-4050-928A-CC6EEE26E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15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VELIAS</a:t>
            </a:r>
          </a:p>
        </p:txBody>
      </p:sp>
      <p:sp>
        <p:nvSpPr>
          <p:cNvPr id="2" name="e50">
            <a:extLst xmlns:a="http://schemas.openxmlformats.org/drawingml/2006/main">
              <a:ext uri="{FF2B5EF4-FFF2-40B4-BE49-F238E27FC236}">
                <a16:creationId xmlns:a16="http://schemas.microsoft.com/office/drawing/2014/main" id="{B1F35F9A-CC91-456D-A416-48C6840AA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9575"/>
            <a:ext cx="786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050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ГАБАРИТЫ / МЕСТО ДЛЯ ХРАНЕНИЯ</a:t>
            </a:r>
          </a:p>
        </p:txBody>
      </p:sp>
      <p:sp>
        <p:nvSpPr>
          <p:cNvPr id="3" name="e51">
            <a:extLst xmlns:a="http://schemas.openxmlformats.org/drawingml/2006/main">
              <a:ext uri="{FF2B5EF4-FFF2-40B4-BE49-F238E27FC236}">
                <a16:creationId xmlns:a16="http://schemas.microsoft.com/office/drawing/2014/main" id="{BABEDBDA-8EC2-47E6-9C2A-1F63002E1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25350" y="718185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07</a:t>
            </a:r>
          </a:p>
        </p:txBody>
      </p:sp>
      <p:sp>
        <p:nvSpPr>
          <p:cNvPr id="4" name="e52">
            <a:extLst xmlns:a="http://schemas.openxmlformats.org/drawingml/2006/main">
              <a:ext uri="{FF2B5EF4-FFF2-40B4-BE49-F238E27FC236}">
                <a16:creationId xmlns:a16="http://schemas.microsoft.com/office/drawing/2014/main" id="{28805784-CDD7-41E7-9234-F01ED25AE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2192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4875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4875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Поместится ли дома?</a:t>
            </a:r>
          </a:p>
        </p:txBody>
      </p:sp>
      <p:pic>
        <p:nvPicPr>
          <p:cNvPr id="17" name="i53" descr="Боковой профиль Gaucho XP.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5e628d922f4dd2"/>
          <a:stretch xmlns:a="http://schemas.openxmlformats.org/drawingml/2006/main"/>
        </p:blipFill>
        <p:spPr>
          <a:xfrm xmlns:a="http://schemas.openxmlformats.org/drawingml/2006/main">
            <a:off x="1673103" y="2219325"/>
            <a:ext cx="3540369" cy="2876550"/>
          </a:xfrm>
          <a:prstGeom xmlns:a="http://schemas.openxmlformats.org/drawingml/2006/main" prst="rect">
            <a:avLst/>
          </a:prstGeom>
        </p:spPr>
      </p:pic>
      <p:pic>
        <p:nvPicPr>
          <p:cNvPr id="18" name="i54" descr="Боковой профиль Polaris RZR 900 XP.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c00d3dcfda41ed"/>
          <a:stretch xmlns:a="http://schemas.openxmlformats.org/drawingml/2006/main"/>
        </p:blipFill>
        <p:spPr>
          <a:xfrm xmlns:a="http://schemas.openxmlformats.org/drawingml/2006/main">
            <a:off x="8473953" y="2219325"/>
            <a:ext cx="3540369" cy="2876550"/>
          </a:xfrm>
          <a:prstGeom xmlns:a="http://schemas.openxmlformats.org/drawingml/2006/main" prst="rect">
            <a:avLst/>
          </a:prstGeom>
        </p:spPr>
      </p:pic>
      <p:sp>
        <p:nvSpPr>
          <p:cNvPr id="7" name="e55">
            <a:extLst xmlns:a="http://schemas.openxmlformats.org/drawingml/2006/main">
              <a:ext uri="{FF2B5EF4-FFF2-40B4-BE49-F238E27FC236}">
                <a16:creationId xmlns:a16="http://schemas.microsoft.com/office/drawing/2014/main" id="{1973DB8D-FE3A-487B-91AF-CF8F040C5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34000"/>
            <a:ext cx="57150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24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Gaucho XP</a:t>
            </a:r>
          </a:p>
        </p:txBody>
      </p:sp>
      <p:sp>
        <p:nvSpPr>
          <p:cNvPr id="8" name="e56">
            <a:extLst xmlns:a="http://schemas.openxmlformats.org/drawingml/2006/main">
              <a:ext uri="{FF2B5EF4-FFF2-40B4-BE49-F238E27FC236}">
                <a16:creationId xmlns:a16="http://schemas.microsoft.com/office/drawing/2014/main" id="{F46FDE87-A274-4775-97E2-0715E3E91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05500"/>
            <a:ext cx="62865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>
                <a:solidFill>
                  <a:srgbClr val="27634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2625">
                <a:solidFill>
                  <a:srgbClr val="27634C"/>
                </a:solidFill>
                <a:latin typeface="Velias Inter Display"/>
                <a:ea typeface="Velias Inter Display"/>
                <a:cs typeface="Velias Inter Display"/>
              </a:rPr>
              <a:t>131 × 90 × 108 см</a:t>
            </a:r>
          </a:p>
        </p:txBody>
      </p:sp>
      <p:sp>
        <p:nvSpPr>
          <p:cNvPr id="9" name="e57">
            <a:extLst xmlns:a="http://schemas.openxmlformats.org/drawingml/2006/main">
              <a:ext uri="{FF2B5EF4-FFF2-40B4-BE49-F238E27FC236}">
                <a16:creationId xmlns:a16="http://schemas.microsoft.com/office/drawing/2014/main" id="{76596280-318E-4054-8C1D-09859B57A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591300"/>
            <a:ext cx="4762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650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Масса 28,4 кг</a:t>
            </a:r>
          </a:p>
        </p:txBody>
      </p:sp>
      <p:sp>
        <p:nvSpPr>
          <p:cNvPr id="10" name="e58">
            <a:extLst xmlns:a="http://schemas.openxmlformats.org/drawingml/2006/main">
              <a:ext uri="{FF2B5EF4-FFF2-40B4-BE49-F238E27FC236}">
                <a16:creationId xmlns:a16="http://schemas.microsoft.com/office/drawing/2014/main" id="{87332331-73C1-4381-8D1E-6B6FFF955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334000"/>
            <a:ext cx="5667375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24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RZR 900 XP</a:t>
            </a:r>
          </a:p>
        </p:txBody>
      </p:sp>
      <p:sp>
        <p:nvSpPr>
          <p:cNvPr id="11" name="e59">
            <a:extLst xmlns:a="http://schemas.openxmlformats.org/drawingml/2006/main">
              <a:ext uri="{FF2B5EF4-FFF2-40B4-BE49-F238E27FC236}">
                <a16:creationId xmlns:a16="http://schemas.microsoft.com/office/drawing/2014/main" id="{8BCA8073-86BD-4F1C-8794-3D3CF5DDC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905500"/>
            <a:ext cx="566737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>
                <a:solidFill>
                  <a:srgbClr val="27634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2625">
                <a:solidFill>
                  <a:srgbClr val="27634C"/>
                </a:solidFill>
                <a:latin typeface="Velias Inter Display"/>
                <a:ea typeface="Velias Inter Display"/>
                <a:cs typeface="Velias Inter Display"/>
              </a:rPr>
              <a:t>127 × 90 × 88 см</a:t>
            </a:r>
          </a:p>
        </p:txBody>
      </p:sp>
      <p:sp>
        <p:nvSpPr>
          <p:cNvPr id="12" name="e60">
            <a:extLst xmlns:a="http://schemas.openxmlformats.org/drawingml/2006/main">
              <a:ext uri="{FF2B5EF4-FFF2-40B4-BE49-F238E27FC236}">
                <a16:creationId xmlns:a16="http://schemas.microsoft.com/office/drawing/2014/main" id="{B8F0883C-DD13-43A4-8952-5BF7BAB4F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6591300"/>
            <a:ext cx="5143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650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Масса 24,3 кг</a:t>
            </a:r>
          </a:p>
        </p:txBody>
      </p:sp>
    </p:spTree>
    <p:extLst>
      <p:ext uri="{BB962C8B-B14F-4D97-AF65-F5344CB8AC3E}">
        <p14:creationId xmlns:p14="http://schemas.microsoft.com/office/powerpoint/2010/main" val="1201932095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stCondLst>
                  <p:cond delay="0"/>
                </p:stCondLst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12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presetID="10" presetClass="entr" presetSubtype="0" fill="hold" grpId="0" nodeType="withEffect">
                            <p:stCondLst>
                              <p:cond delay="290"/>
                            </p:stCondLst>
                            <p:childTnLst>
                              <p:set>
                                <p:cBhvr>
                                  <p:cTn id="9" dur="1" fill="hold"/>
                                  <p:tgtEl>
                                    <p:spTgt spid="1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0" dur="650" fill="hold"/>
                                  <p:tgtEl>
                                    <p:spTgt spid="1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presetID="10" presetClass="entr" presetSubtype="0" fill="hold" grpId="0" nodeType="withEffect">
                            <p:stCondLst>
                              <p:cond delay="460"/>
                            </p:stCondLst>
                            <p:childTnLst>
                              <p:set>
                                <p:cBhvr>
                                  <p:cTn id="13" dur="1" fill="hold"/>
                                  <p:tgtEl>
                                    <p:spTgt spid="1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4" dur="650" fill="hold"/>
                                  <p:tgtEl>
                                    <p:spTgt spid="18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presetID="10" presetClass="entr" presetSubtype="0" fill="hold" grpId="0" nodeType="withEffect">
                            <p:stCondLst>
                              <p:cond delay="630"/>
                            </p:stCondLst>
                            <p:childTnLst>
                              <p:set>
                                <p:cBhvr>
                                  <p:cTn id="17" dur="1" fill="hold"/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8" dur="650" fill="hold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presetID="10" presetClass="entr" presetSubtype="0" fill="hold" grpId="0" nodeType="withEffect">
                            <p:stCondLst>
                              <p:cond delay="800"/>
                            </p:stCondLst>
                            <p:childTnLst>
                              <p:set>
                                <p:cBhvr>
                                  <p:cTn id="21" dur="1" fill="hold"/>
                                  <p:tgtEl>
                                    <p:spTgt spid="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2" dur="650" fill="hold"/>
                                  <p:tgtEl>
                                    <p:spTgt spid="8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presetID="10" presetClass="entr" presetSubtype="0" fill="hold" grpId="0" nodeType="withEffect">
                            <p:stCondLst>
                              <p:cond delay="970"/>
                            </p:stCondLst>
                            <p:childTnLst>
                              <p:set>
                                <p:cBhvr>
                                  <p:cTn id="25" dur="1" fill="hold"/>
                                  <p:tgtEl>
                                    <p:spTgt spid="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6" dur="650" fill="hold"/>
                                  <p:tgtEl>
                                    <p:spTgt spid="9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presetID="10" presetClass="entr" presetSubtype="0" fill="hold" grpId="0" nodeType="withEffect">
                            <p:stCondLst>
                              <p:cond delay="1140"/>
                            </p:stCondLst>
                            <p:childTnLst>
                              <p:set>
                                <p:cBhvr>
                                  <p:cTn id="29" dur="1" fill="hold"/>
                                  <p:tgtEl>
                                    <p:spTgt spid="1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0" dur="650" fill="hold"/>
                                  <p:tgtEl>
                                    <p:spTgt spid="10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presetID="10" presetClass="entr" presetSubtype="0" fill="hold" grpId="0" nodeType="withEffect">
                            <p:stCondLst>
                              <p:cond delay="1310"/>
                            </p:stCondLst>
                            <p:childTnLst>
                              <p:set>
                                <p:cBhvr>
                                  <p:cTn id="33" dur="1" fill="hold"/>
                                  <p:tgtEl>
                                    <p:spTgt spid="1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4" dur="650" fill="hold"/>
                                  <p:tgtEl>
                                    <p:spTgt spid="11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presetID="10" presetClass="entr" presetSubtype="0" fill="hold" grpId="0" nodeType="withEffect">
                            <p:stCondLst>
                              <p:cond delay="1480"/>
                            </p:stCondLst>
                            <p:childTnLst>
                              <p:set>
                                <p:cBhvr>
                                  <p:cTn id="37" dur="1" fill="hold"/>
                                  <p:tgtEl>
                                    <p:spTgt spid="1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8" dur="650" fill="hold"/>
                                  <p:tgtEl>
                                    <p:spTgt spid="12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e61">
            <a:extLst xmlns:a="http://schemas.openxmlformats.org/drawingml/2006/main">
              <a:ext uri="{FF2B5EF4-FFF2-40B4-BE49-F238E27FC236}">
                <a16:creationId xmlns:a16="http://schemas.microsoft.com/office/drawing/2014/main" id="{3E0877DE-21CD-43AF-82F2-5AA08D905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15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VELIAS</a:t>
            </a:r>
          </a:p>
        </p:txBody>
      </p:sp>
      <p:sp>
        <p:nvSpPr>
          <p:cNvPr id="2" name="e62">
            <a:extLst xmlns:a="http://schemas.openxmlformats.org/drawingml/2006/main">
              <a:ext uri="{FF2B5EF4-FFF2-40B4-BE49-F238E27FC236}">
                <a16:creationId xmlns:a16="http://schemas.microsoft.com/office/drawing/2014/main" id="{FCC2F964-57CB-4E6B-82C4-236C56D77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9575"/>
            <a:ext cx="786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050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УПРАВЛЕНИЕ / ПЕРВЫЙ ЗАПУСК</a:t>
            </a:r>
          </a:p>
        </p:txBody>
      </p:sp>
      <p:sp>
        <p:nvSpPr>
          <p:cNvPr id="3" name="e63">
            <a:extLst xmlns:a="http://schemas.openxmlformats.org/drawingml/2006/main">
              <a:ext uri="{FF2B5EF4-FFF2-40B4-BE49-F238E27FC236}">
                <a16:creationId xmlns:a16="http://schemas.microsoft.com/office/drawing/2014/main" id="{818B41B1-BD61-4CF7-B753-313DA7D5D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25350" y="718185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08</a:t>
            </a:r>
          </a:p>
        </p:txBody>
      </p:sp>
      <p:sp>
        <p:nvSpPr>
          <p:cNvPr id="4" name="e64">
            <a:extLst xmlns:a="http://schemas.openxmlformats.org/drawingml/2006/main">
              <a:ext uri="{FF2B5EF4-FFF2-40B4-BE49-F238E27FC236}">
                <a16:creationId xmlns:a16="http://schemas.microsoft.com/office/drawing/2014/main" id="{2E68AD74-F2AA-4EA9-9E87-575FD252E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72771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465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465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Сначала —</a:t>
            </a:r>
          </a:p>
          <a:p xmlns:a="http://schemas.openxmlformats.org/drawingml/2006/main">
            <a:pPr algn="l">
              <a:defRPr sz="465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465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первая передача.</a:t>
            </a:r>
          </a:p>
        </p:txBody>
      </p:sp>
      <p:sp>
        <p:nvSpPr>
          <p:cNvPr id="5" name="e65">
            <a:extLst xmlns:a="http://schemas.openxmlformats.org/drawingml/2006/main">
              <a:ext uri="{FF2B5EF4-FFF2-40B4-BE49-F238E27FC236}">
                <a16:creationId xmlns:a16="http://schemas.microsoft.com/office/drawing/2014/main" id="{412BF85A-5060-42F3-A506-9D63EC086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514725"/>
            <a:ext cx="7067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>
                <a:solidFill>
                  <a:srgbClr val="27634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2475">
                <a:solidFill>
                  <a:srgbClr val="27634C"/>
                </a:solidFill>
                <a:latin typeface="Velias Inter Display"/>
                <a:ea typeface="Velias Inter Display"/>
                <a:cs typeface="Velias Inter Display"/>
              </a:rPr>
              <a:t>Отпустил педаль — остановился.</a:t>
            </a:r>
          </a:p>
        </p:txBody>
      </p:sp>
      <p:sp>
        <p:nvSpPr>
          <p:cNvPr id="6" name="e66">
            <a:extLst xmlns:a="http://schemas.openxmlformats.org/drawingml/2006/main">
              <a:ext uri="{FF2B5EF4-FFF2-40B4-BE49-F238E27FC236}">
                <a16:creationId xmlns:a16="http://schemas.microsoft.com/office/drawing/2014/main" id="{4EDB8736-5E9F-416B-9560-66F1ACA57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4591050"/>
            <a:ext cx="6877050" cy="1362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217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Взрослый показывает повороты</a:t>
            </a:r>
          </a:p>
          <a:p xmlns:a="http://schemas.openxmlformats.org/drawingml/2006/main">
            <a:pPr algn="l">
              <a:defRPr sz="217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217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и торможение. Вторую передачу</a:t>
            </a:r>
          </a:p>
          <a:p xmlns:a="http://schemas.openxmlformats.org/drawingml/2006/main">
            <a:pPr algn="l">
              <a:defRPr sz="217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217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включают после освоения управления.</a:t>
            </a:r>
          </a:p>
        </p:txBody>
      </p:sp>
      <p:pic>
        <p:nvPicPr>
          <p:cNvPr id="15" name="i67" descr="Общий вид Gaucho XP. Правила управления взяты из инструкции.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836d04beb54380"/>
          <a:stretch xmlns:a="http://schemas.openxmlformats.org/drawingml/2006/main"/>
        </p:blipFill>
        <p:spPr>
          <a:xfrm xmlns:a="http://schemas.openxmlformats.org/drawingml/2006/main">
            <a:off x="8096250" y="2050852"/>
            <a:ext cx="5010150" cy="4070747"/>
          </a:xfrm>
          <a:prstGeom xmlns:a="http://schemas.openxmlformats.org/drawingml/2006/main" prst="rect">
            <a:avLst/>
          </a:prstGeom>
        </p:spPr>
      </p:pic>
      <p:sp>
        <p:nvSpPr>
          <p:cNvPr id="8" name="e68">
            <a:extLst xmlns:a="http://schemas.openxmlformats.org/drawingml/2006/main">
              <a:ext uri="{FF2B5EF4-FFF2-40B4-BE49-F238E27FC236}">
                <a16:creationId xmlns:a16="http://schemas.microsoft.com/office/drawing/2014/main" id="{530C4749-432D-49E7-A586-958D319D4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53225"/>
            <a:ext cx="1171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Порядок обучения: инструкция Gaucho XP, IGOD0555. Перед использованием прочитать её полностью.</a:t>
            </a:r>
          </a:p>
        </p:txBody>
      </p:sp>
    </p:spTree>
    <p:extLst>
      <p:ext uri="{BB962C8B-B14F-4D97-AF65-F5344CB8AC3E}">
        <p14:creationId xmlns:p14="http://schemas.microsoft.com/office/powerpoint/2010/main" val="1191403741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stCondLst>
                  <p:cond delay="0"/>
                </p:stCondLst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12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presetID="10" presetClass="entr" presetSubtype="0" fill="hold" grpId="0" nodeType="withEffect">
                            <p:stCondLst>
                              <p:cond delay="290"/>
                            </p:stCondLst>
                            <p:childTnLst>
                              <p:set>
                                <p:cBhvr>
                                  <p:cTn id="9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0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presetID="10" presetClass="entr" presetSubtype="0" fill="hold" grpId="0" nodeType="withEffect">
                            <p:stCondLst>
                              <p:cond delay="460"/>
                            </p:stCondLst>
                            <p:childTnLst>
                              <p:set>
                                <p:cBhvr>
                                  <p:cTn id="13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4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presetID="10" presetClass="entr" presetSubtype="0" fill="hold" grpId="0" nodeType="withEffect">
                            <p:stCondLst>
                              <p:cond delay="630"/>
                            </p:stCondLst>
                            <p:childTnLst>
                              <p:set>
                                <p:cBhvr>
                                  <p:cTn id="17" dur="1" fill="hold"/>
                                  <p:tgtEl>
                                    <p:spTgt spid="1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8" dur="650" fill="hold"/>
                                  <p:tgtEl>
                                    <p:spTgt spid="15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e69">
            <a:extLst xmlns:a="http://schemas.openxmlformats.org/drawingml/2006/main">
              <a:ext uri="{FF2B5EF4-FFF2-40B4-BE49-F238E27FC236}">
                <a16:creationId xmlns:a16="http://schemas.microsoft.com/office/drawing/2014/main" id="{11A5C9BE-F474-4CD1-93E8-9B286D95F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15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VELIAS</a:t>
            </a:r>
          </a:p>
        </p:txBody>
      </p:sp>
      <p:sp>
        <p:nvSpPr>
          <p:cNvPr id="2" name="e70">
            <a:extLst xmlns:a="http://schemas.openxmlformats.org/drawingml/2006/main">
              <a:ext uri="{FF2B5EF4-FFF2-40B4-BE49-F238E27FC236}">
                <a16:creationId xmlns:a16="http://schemas.microsoft.com/office/drawing/2014/main" id="{AF1284BA-5589-4F2C-8970-3D921522E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9575"/>
            <a:ext cx="786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050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ПОДБОР / ЧЕТЫРЕ ВОПРОСА</a:t>
            </a:r>
          </a:p>
        </p:txBody>
      </p:sp>
      <p:sp>
        <p:nvSpPr>
          <p:cNvPr id="3" name="e71">
            <a:extLst xmlns:a="http://schemas.openxmlformats.org/drawingml/2006/main">
              <a:ext uri="{FF2B5EF4-FFF2-40B4-BE49-F238E27FC236}">
                <a16:creationId xmlns:a16="http://schemas.microsoft.com/office/drawing/2014/main" id="{F078990D-1D19-48FF-BD2E-D8E75B255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25350" y="718185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09</a:t>
            </a:r>
          </a:p>
        </p:txBody>
      </p:sp>
      <p:pic>
        <p:nvPicPr>
          <p:cNvPr id="17" name="i72" descr="Официальная lifestyle-фотография Gaucho XP, два ребёнка.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951691d71947d5"/>
          <a:srcRect xmlns:a="http://schemas.openxmlformats.org/drawingml/2006/main" l="3729" t="0" r="372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238250"/>
            <a:ext cx="6010275" cy="5276850"/>
          </a:xfrm>
          <a:prstGeom xmlns:a="http://schemas.openxmlformats.org/drawingml/2006/main" prst="rect">
            <a:avLst/>
          </a:prstGeom>
        </p:spPr>
      </p:pic>
      <p:sp>
        <p:nvSpPr>
          <p:cNvPr id="5" name="e73">
            <a:extLst xmlns:a="http://schemas.openxmlformats.org/drawingml/2006/main">
              <a:ext uri="{FF2B5EF4-FFF2-40B4-BE49-F238E27FC236}">
                <a16:creationId xmlns:a16="http://schemas.microsoft.com/office/drawing/2014/main" id="{AAE3A263-3BBF-4355-9079-F4CBFC9A9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1190625"/>
            <a:ext cx="5905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4125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4125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Не начинаем</a:t>
            </a:r>
          </a:p>
          <a:p xmlns:a="http://schemas.openxmlformats.org/drawingml/2006/main">
            <a:pPr algn="l">
              <a:defRPr sz="4125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4125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с мощности.</a:t>
            </a:r>
          </a:p>
        </p:txBody>
      </p:sp>
      <p:sp>
        <p:nvSpPr>
          <p:cNvPr id="6" name="e74">
            <a:extLst xmlns:a="http://schemas.openxmlformats.org/drawingml/2006/main">
              <a:ext uri="{FF2B5EF4-FFF2-40B4-BE49-F238E27FC236}">
                <a16:creationId xmlns:a16="http://schemas.microsoft.com/office/drawing/2014/main" id="{7AA6BD78-901D-4904-8C12-5F64005B4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09900"/>
            <a:ext cx="5715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21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Кто катается?</a:t>
            </a:r>
          </a:p>
        </p:txBody>
      </p:sp>
      <p:sp>
        <p:nvSpPr>
          <p:cNvPr id="7" name="e75">
            <a:extLst xmlns:a="http://schemas.openxmlformats.org/drawingml/2006/main">
              <a:ext uri="{FF2B5EF4-FFF2-40B4-BE49-F238E27FC236}">
                <a16:creationId xmlns:a16="http://schemas.microsoft.com/office/drawing/2014/main" id="{53F7994D-366A-4944-9229-8AC1FB31F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8525" y="3429000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57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Возраст, вес и посадка.</a:t>
            </a:r>
          </a:p>
        </p:txBody>
      </p:sp>
      <p:sp>
        <p:nvSpPr>
          <p:cNvPr id="8" name="e76">
            <a:extLst xmlns:a="http://schemas.openxmlformats.org/drawingml/2006/main">
              <a:ext uri="{FF2B5EF4-FFF2-40B4-BE49-F238E27FC236}">
                <a16:creationId xmlns:a16="http://schemas.microsoft.com/office/drawing/2014/main" id="{1F144459-C963-45E5-814D-2A21B0A1D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895725"/>
            <a:ext cx="5715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21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Один или двое?</a:t>
            </a:r>
          </a:p>
        </p:txBody>
      </p:sp>
      <p:sp>
        <p:nvSpPr>
          <p:cNvPr id="9" name="e77">
            <a:extLst xmlns:a="http://schemas.openxmlformats.org/drawingml/2006/main">
              <a:ext uri="{FF2B5EF4-FFF2-40B4-BE49-F238E27FC236}">
                <a16:creationId xmlns:a16="http://schemas.microsoft.com/office/drawing/2014/main" id="{7170A9EE-BA12-4010-BAE1-C61B4B2F5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8525" y="4314825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57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Суммарная нагрузка.</a:t>
            </a:r>
          </a:p>
        </p:txBody>
      </p:sp>
      <p:sp>
        <p:nvSpPr>
          <p:cNvPr id="10" name="e78">
            <a:extLst xmlns:a="http://schemas.openxmlformats.org/drawingml/2006/main">
              <a:ext uri="{FF2B5EF4-FFF2-40B4-BE49-F238E27FC236}">
                <a16:creationId xmlns:a16="http://schemas.microsoft.com/office/drawing/2014/main" id="{CD4877FA-CAC7-49D7-B8B7-3A92EE16A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781550"/>
            <a:ext cx="5715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21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Где катаются?</a:t>
            </a:r>
          </a:p>
        </p:txBody>
      </p:sp>
      <p:sp>
        <p:nvSpPr>
          <p:cNvPr id="11" name="e79">
            <a:extLst xmlns:a="http://schemas.openxmlformats.org/drawingml/2006/main">
              <a:ext uri="{FF2B5EF4-FFF2-40B4-BE49-F238E27FC236}">
                <a16:creationId xmlns:a16="http://schemas.microsoft.com/office/drawing/2014/main" id="{7CD49D69-5720-481B-BEA8-2D712597A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8525" y="5200650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57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Площадка и присмотр.</a:t>
            </a:r>
          </a:p>
        </p:txBody>
      </p:sp>
      <p:sp>
        <p:nvSpPr>
          <p:cNvPr id="12" name="e80">
            <a:extLst xmlns:a="http://schemas.openxmlformats.org/drawingml/2006/main">
              <a:ext uri="{FF2B5EF4-FFF2-40B4-BE49-F238E27FC236}">
                <a16:creationId xmlns:a16="http://schemas.microsoft.com/office/drawing/2014/main" id="{E139E338-69FD-44E2-9A8B-8022153B0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667375"/>
            <a:ext cx="5715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21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Где хранить?</a:t>
            </a:r>
          </a:p>
        </p:txBody>
      </p:sp>
      <p:sp>
        <p:nvSpPr>
          <p:cNvPr id="13" name="e81">
            <a:extLst xmlns:a="http://schemas.openxmlformats.org/drawingml/2006/main">
              <a:ext uri="{FF2B5EF4-FFF2-40B4-BE49-F238E27FC236}">
                <a16:creationId xmlns:a16="http://schemas.microsoft.com/office/drawing/2014/main" id="{3BEA80EE-9A3B-48D8-8E4E-D4C5F427C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8525" y="6086475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57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Размеры и место для зарядки.</a:t>
            </a:r>
          </a:p>
        </p:txBody>
      </p:sp>
    </p:spTree>
    <p:extLst>
      <p:ext uri="{BB962C8B-B14F-4D97-AF65-F5344CB8AC3E}">
        <p14:creationId xmlns:p14="http://schemas.microsoft.com/office/powerpoint/2010/main" val="199013910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stCondLst>
                  <p:cond delay="0"/>
                </p:stCondLst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12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1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1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presetID="10" presetClass="entr" presetSubtype="0" fill="hold" grpId="0" nodeType="withEffect">
                            <p:stCondLst>
                              <p:cond delay="290"/>
                            </p:stCondLst>
                            <p:childTnLst>
                              <p:set>
                                <p:cBhvr>
                                  <p:cTn id="9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0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presetID="10" presetClass="entr" presetSubtype="0" fill="hold" grpId="0" nodeType="withEffect">
                            <p:stCondLst>
                              <p:cond delay="460"/>
                            </p:stCondLst>
                            <p:childTnLst>
                              <p:set>
                                <p:cBhvr>
                                  <p:cTn id="13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4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presetID="10" presetClass="entr" presetSubtype="0" fill="hold" grpId="0" nodeType="withEffect">
                            <p:stCondLst>
                              <p:cond delay="630"/>
                            </p:stCondLst>
                            <p:childTnLst>
                              <p:set>
                                <p:cBhvr>
                                  <p:cTn id="17" dur="1" fill="hold"/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8" dur="650" fill="hold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presetID="10" presetClass="entr" presetSubtype="0" fill="hold" grpId="0" nodeType="withEffect">
                            <p:stCondLst>
                              <p:cond delay="800"/>
                            </p:stCondLst>
                            <p:childTnLst>
                              <p:set>
                                <p:cBhvr>
                                  <p:cTn id="21" dur="1" fill="hold"/>
                                  <p:tgtEl>
                                    <p:spTgt spid="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2" dur="650" fill="hold"/>
                                  <p:tgtEl>
                                    <p:spTgt spid="8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presetID="10" presetClass="entr" presetSubtype="0" fill="hold" grpId="0" nodeType="withEffect">
                            <p:stCondLst>
                              <p:cond delay="970"/>
                            </p:stCondLst>
                            <p:childTnLst>
                              <p:set>
                                <p:cBhvr>
                                  <p:cTn id="25" dur="1" fill="hold"/>
                                  <p:tgtEl>
                                    <p:spTgt spid="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6" dur="650" fill="hold"/>
                                  <p:tgtEl>
                                    <p:spTgt spid="9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presetID="10" presetClass="entr" presetSubtype="0" fill="hold" grpId="0" nodeType="withEffect">
                            <p:stCondLst>
                              <p:cond delay="1140"/>
                            </p:stCondLst>
                            <p:childTnLst>
                              <p:set>
                                <p:cBhvr>
                                  <p:cTn id="29" dur="1" fill="hold"/>
                                  <p:tgtEl>
                                    <p:spTgt spid="1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0" dur="650" fill="hold"/>
                                  <p:tgtEl>
                                    <p:spTgt spid="10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presetID="10" presetClass="entr" presetSubtype="0" fill="hold" grpId="0" nodeType="withEffect">
                            <p:stCondLst>
                              <p:cond delay="1310"/>
                            </p:stCondLst>
                            <p:childTnLst>
                              <p:set>
                                <p:cBhvr>
                                  <p:cTn id="33" dur="1" fill="hold"/>
                                  <p:tgtEl>
                                    <p:spTgt spid="1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4" dur="650" fill="hold"/>
                                  <p:tgtEl>
                                    <p:spTgt spid="11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presetID="10" presetClass="entr" presetSubtype="0" fill="hold" grpId="0" nodeType="withEffect">
                            <p:stCondLst>
                              <p:cond delay="1480"/>
                            </p:stCondLst>
                            <p:childTnLst>
                              <p:set>
                                <p:cBhvr>
                                  <p:cTn id="37" dur="1" fill="hold"/>
                                  <p:tgtEl>
                                    <p:spTgt spid="1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8" dur="650" fill="hold"/>
                                  <p:tgtEl>
                                    <p:spTgt spid="12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presetID="10" presetClass="entr" presetSubtype="0" fill="hold" grpId="0" nodeType="withEffect">
                            <p:stCondLst>
                              <p:cond delay="1650"/>
                            </p:stCondLst>
                            <p:childTnLst>
                              <p:set>
                                <p:cBhvr>
                                  <p:cTn id="41" dur="1" fill="hold"/>
                                  <p:tgtEl>
                                    <p:spTgt spid="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42" dur="650" fill="hold"/>
                                  <p:tgtEl>
                                    <p:spTgt spid="13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418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e82">
            <a:extLst xmlns:a="http://schemas.openxmlformats.org/drawingml/2006/main">
              <a:ext uri="{FF2B5EF4-FFF2-40B4-BE49-F238E27FC236}">
                <a16:creationId xmlns:a16="http://schemas.microsoft.com/office/drawing/2014/main" id="{F641EF6E-2329-4692-8F06-D50577958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>
                <a:solidFill>
                  <a:srgbClr val="AFE8D0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1500">
                <a:solidFill>
                  <a:srgbClr val="AFE8D0"/>
                </a:solidFill>
                <a:latin typeface="Velias Inter Display"/>
                <a:ea typeface="Velias Inter Display"/>
                <a:cs typeface="Velias Inter Display"/>
              </a:rPr>
              <a:t>VELIAS</a:t>
            </a:r>
          </a:p>
        </p:txBody>
      </p:sp>
      <p:sp>
        <p:nvSpPr>
          <p:cNvPr id="2" name="e83">
            <a:extLst xmlns:a="http://schemas.openxmlformats.org/drawingml/2006/main">
              <a:ext uri="{FF2B5EF4-FFF2-40B4-BE49-F238E27FC236}">
                <a16:creationId xmlns:a16="http://schemas.microsoft.com/office/drawing/2014/main" id="{8D5E89FA-0B4E-41B4-9BCF-018568FB8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9575"/>
            <a:ext cx="786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>
                <a:solidFill>
                  <a:srgbClr val="AAB6B1"/>
                </a:solidFill>
                <a:latin typeface="Velias Inter"/>
                <a:ea typeface="Velias Inter"/>
                <a:cs typeface="Velias Inter"/>
              </a:defRPr>
            </a:pPr>
            <a:r>
              <a:rPr sz="1050">
                <a:solidFill>
                  <a:srgbClr val="AAB6B1"/>
                </a:solidFill>
                <a:latin typeface="Velias Inter"/>
                <a:ea typeface="Velias Inter"/>
                <a:cs typeface="Velias Inter"/>
              </a:rPr>
              <a:t>УЧЕБНАЯ СИТУАЦИЯ / ДВОЕ ДЕТЕЙ</a:t>
            </a:r>
          </a:p>
        </p:txBody>
      </p:sp>
      <p:sp>
        <p:nvSpPr>
          <p:cNvPr id="3" name="e84">
            <a:extLst xmlns:a="http://schemas.openxmlformats.org/drawingml/2006/main">
              <a:ext uri="{FF2B5EF4-FFF2-40B4-BE49-F238E27FC236}">
                <a16:creationId xmlns:a16="http://schemas.microsoft.com/office/drawing/2014/main" id="{F38018C5-33D0-4095-9ED7-E4C4233AA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25350" y="718185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>
                <a:solidFill>
                  <a:srgbClr val="AAB6B1"/>
                </a:solidFill>
                <a:latin typeface="Velias Inter"/>
                <a:ea typeface="Velias Inter"/>
                <a:cs typeface="Velias Inter"/>
              </a:defRPr>
            </a:pPr>
            <a:r>
              <a:rPr sz="1275">
                <a:solidFill>
                  <a:srgbClr val="AAB6B1"/>
                </a:solidFill>
                <a:latin typeface="Velias Inter"/>
                <a:ea typeface="Velias Inter"/>
                <a:cs typeface="Velias Inter"/>
              </a:rPr>
              <a:t>10</a:t>
            </a:r>
          </a:p>
        </p:txBody>
      </p:sp>
      <p:sp>
        <p:nvSpPr>
          <p:cNvPr id="4" name="e85">
            <a:extLst xmlns:a="http://schemas.openxmlformats.org/drawingml/2006/main">
              <a:ext uri="{FF2B5EF4-FFF2-40B4-BE49-F238E27FC236}">
                <a16:creationId xmlns:a16="http://schemas.microsoft.com/office/drawing/2014/main" id="{A750CFE8-15CB-4B91-918A-42151BD12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6734175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8375">
                <a:solidFill>
                  <a:srgbClr val="AFE8D0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18375">
                <a:solidFill>
                  <a:srgbClr val="AFE8D0"/>
                </a:solidFill>
                <a:latin typeface="Velias Inter Display"/>
                <a:ea typeface="Velias Inter Display"/>
                <a:cs typeface="Velias Inter Display"/>
              </a:rPr>
              <a:t>48</a:t>
            </a:r>
          </a:p>
        </p:txBody>
      </p:sp>
      <p:sp>
        <p:nvSpPr>
          <p:cNvPr id="5" name="e86">
            <a:extLst xmlns:a="http://schemas.openxmlformats.org/drawingml/2006/main">
              <a:ext uri="{FF2B5EF4-FFF2-40B4-BE49-F238E27FC236}">
                <a16:creationId xmlns:a16="http://schemas.microsoft.com/office/drawing/2014/main" id="{6CBA8B6D-C73F-4888-9158-3D2EA4A3D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175" y="2695575"/>
            <a:ext cx="2286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6150">
                <a:solidFill>
                  <a:srgbClr val="AFE8D0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6150">
                <a:solidFill>
                  <a:srgbClr val="AFE8D0"/>
                </a:solidFill>
                <a:latin typeface="Velias Inter Display"/>
                <a:ea typeface="Velias Inter Display"/>
                <a:cs typeface="Velias Inter Display"/>
              </a:rPr>
              <a:t>кг</a:t>
            </a:r>
          </a:p>
        </p:txBody>
      </p:sp>
      <p:sp>
        <p:nvSpPr>
          <p:cNvPr id="6" name="e87">
            <a:extLst xmlns:a="http://schemas.openxmlformats.org/drawingml/2006/main">
              <a:ext uri="{FF2B5EF4-FFF2-40B4-BE49-F238E27FC236}">
                <a16:creationId xmlns:a16="http://schemas.microsoft.com/office/drawing/2014/main" id="{779A10BB-3E87-46C4-ACB2-0ACB4B878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152650"/>
            <a:ext cx="34766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4050">
                <a:solidFill>
                  <a:srgbClr val="FFFFFF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4050">
                <a:solidFill>
                  <a:srgbClr val="FFFFFF"/>
                </a:solidFill>
                <a:latin typeface="Velias Inter Display"/>
                <a:ea typeface="Velias Inter Display"/>
                <a:cs typeface="Velias Inter Display"/>
              </a:rPr>
              <a:t>22 + 26</a:t>
            </a:r>
          </a:p>
        </p:txBody>
      </p:sp>
      <p:sp>
        <p:nvSpPr>
          <p:cNvPr id="7" name="e88">
            <a:extLst xmlns:a="http://schemas.openxmlformats.org/drawingml/2006/main">
              <a:ext uri="{FF2B5EF4-FFF2-40B4-BE49-F238E27FC236}">
                <a16:creationId xmlns:a16="http://schemas.microsoft.com/office/drawing/2014/main" id="{6393F2C6-AB24-4F84-89D8-B22D559B1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057525"/>
            <a:ext cx="347662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>
                <a:solidFill>
                  <a:srgbClr val="B8C4BE"/>
                </a:solidFill>
                <a:latin typeface="Velias Inter"/>
                <a:ea typeface="Velias Inter"/>
                <a:cs typeface="Velias Inter"/>
              </a:defRPr>
            </a:pPr>
            <a:r>
              <a:rPr sz="1800">
                <a:solidFill>
                  <a:srgbClr val="B8C4BE"/>
                </a:solidFill>
                <a:latin typeface="Velias Inter"/>
                <a:ea typeface="Velias Inter"/>
                <a:cs typeface="Velias Inter"/>
              </a:rPr>
              <a:t>вес двух детей</a:t>
            </a:r>
          </a:p>
        </p:txBody>
      </p:sp>
      <p:sp>
        <p:nvSpPr>
          <p:cNvPr id="8" name="e89">
            <a:extLst xmlns:a="http://schemas.openxmlformats.org/drawingml/2006/main">
              <a:ext uri="{FF2B5EF4-FFF2-40B4-BE49-F238E27FC236}">
                <a16:creationId xmlns:a16="http://schemas.microsoft.com/office/drawing/2014/main" id="{BF5026A2-DE32-4E8C-990C-444B82C81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686300"/>
            <a:ext cx="122872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825">
                <a:solidFill>
                  <a:srgbClr val="FFFFFF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3825">
                <a:solidFill>
                  <a:srgbClr val="FFFFFF"/>
                </a:solidFill>
                <a:latin typeface="Velias Inter Display"/>
                <a:ea typeface="Velias Inter Display"/>
                <a:cs typeface="Velias Inter Display"/>
              </a:rPr>
              <a:t>Предел нагрузки — пройден.</a:t>
            </a:r>
          </a:p>
        </p:txBody>
      </p:sp>
      <p:sp>
        <p:nvSpPr>
          <p:cNvPr id="9" name="e90">
            <a:extLst xmlns:a="http://schemas.openxmlformats.org/drawingml/2006/main">
              <a:ext uri="{FF2B5EF4-FFF2-40B4-BE49-F238E27FC236}">
                <a16:creationId xmlns:a16="http://schemas.microsoft.com/office/drawing/2014/main" id="{F27805D1-BBFF-460F-9229-A85129FB1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5886450"/>
            <a:ext cx="1190625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>
                <a:solidFill>
                  <a:srgbClr val="B8C4BE"/>
                </a:solidFill>
                <a:latin typeface="Velias Inter"/>
                <a:ea typeface="Velias Inter"/>
                <a:cs typeface="Velias Inter"/>
              </a:defRPr>
            </a:pPr>
            <a:r>
              <a:rPr sz="2025">
                <a:solidFill>
                  <a:srgbClr val="B8C4BE"/>
                </a:solidFill>
                <a:latin typeface="Velias Inter"/>
                <a:ea typeface="Velias Inter"/>
                <a:cs typeface="Velias Inter"/>
              </a:rPr>
              <a:t>Дети 4 и 6 лет. Обе модели допускают двух пассажиров</a:t>
            </a:r>
          </a:p>
          <a:p xmlns:a="http://schemas.openxmlformats.org/drawingml/2006/main">
            <a:pPr algn="l">
              <a:defRPr sz="2025">
                <a:solidFill>
                  <a:srgbClr val="B8C4BE"/>
                </a:solidFill>
                <a:latin typeface="Velias Inter"/>
                <a:ea typeface="Velias Inter"/>
                <a:cs typeface="Velias Inter"/>
              </a:defRPr>
            </a:pPr>
            <a:r>
              <a:rPr sz="2025">
                <a:solidFill>
                  <a:srgbClr val="B8C4BE"/>
                </a:solidFill>
                <a:latin typeface="Velias Inter"/>
                <a:ea typeface="Velias Inter"/>
                <a:cs typeface="Velias Inter"/>
              </a:rPr>
              <a:t>и общую нагрузку до 60 кг. Дальше проверяем посадку</a:t>
            </a:r>
          </a:p>
          <a:p xmlns:a="http://schemas.openxmlformats.org/drawingml/2006/main">
            <a:pPr algn="l">
              <a:defRPr sz="2025">
                <a:solidFill>
                  <a:srgbClr val="B8C4BE"/>
                </a:solidFill>
                <a:latin typeface="Velias Inter"/>
                <a:ea typeface="Velias Inter"/>
                <a:cs typeface="Velias Inter"/>
              </a:defRPr>
            </a:pPr>
            <a:r>
              <a:rPr sz="2025">
                <a:solidFill>
                  <a:srgbClr val="B8C4BE"/>
                </a:solidFill>
                <a:latin typeface="Velias Inter"/>
                <a:ea typeface="Velias Inter"/>
                <a:cs typeface="Velias Inter"/>
              </a:rPr>
              <a:t>и условия использования.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1469536053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stCondLst>
                  <p:cond delay="0"/>
                </p:stCondLst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12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presetID="10" presetClass="entr" presetSubtype="0" fill="hold" grpId="0" nodeType="withEffect">
                            <p:stCondLst>
                              <p:cond delay="290"/>
                            </p:stCondLst>
                            <p:childTnLst>
                              <p:set>
                                <p:cBhvr>
                                  <p:cTn id="9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0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presetID="10" presetClass="entr" presetSubtype="0" fill="hold" grpId="0" nodeType="withEffect">
                            <p:stCondLst>
                              <p:cond delay="460"/>
                            </p:stCondLst>
                            <p:childTnLst>
                              <p:set>
                                <p:cBhvr>
                                  <p:cTn id="13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4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presetID="10" presetClass="entr" presetSubtype="0" fill="hold" grpId="0" nodeType="withEffect">
                            <p:stCondLst>
                              <p:cond delay="630"/>
                            </p:stCondLst>
                            <p:childTnLst>
                              <p:set>
                                <p:cBhvr>
                                  <p:cTn id="17" dur="1" fill="hold"/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8" dur="650" fill="hold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presetID="10" presetClass="entr" presetSubtype="0" fill="hold" grpId="0" nodeType="withEffect">
                            <p:stCondLst>
                              <p:cond delay="800"/>
                            </p:stCondLst>
                            <p:childTnLst>
                              <p:set>
                                <p:cBhvr>
                                  <p:cTn id="21" dur="1" fill="hold"/>
                                  <p:tgtEl>
                                    <p:spTgt spid="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2" dur="650" fill="hold"/>
                                  <p:tgtEl>
                                    <p:spTgt spid="8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presetID="10" presetClass="entr" presetSubtype="0" fill="hold" grpId="0" nodeType="withEffect">
                            <p:stCondLst>
                              <p:cond delay="970"/>
                            </p:stCondLst>
                            <p:childTnLst>
                              <p:set>
                                <p:cBhvr>
                                  <p:cTn id="25" dur="1" fill="hold"/>
                                  <p:tgtEl>
                                    <p:spTgt spid="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6" dur="650" fill="hold"/>
                                  <p:tgtEl>
                                    <p:spTgt spid="9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e91">
            <a:extLst xmlns:a="http://schemas.openxmlformats.org/drawingml/2006/main">
              <a:ext uri="{FF2B5EF4-FFF2-40B4-BE49-F238E27FC236}">
                <a16:creationId xmlns:a16="http://schemas.microsoft.com/office/drawing/2014/main" id="{7A92074B-F8BC-452D-9163-522E437CB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15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VELIAS</a:t>
            </a:r>
          </a:p>
        </p:txBody>
      </p:sp>
      <p:sp>
        <p:nvSpPr>
          <p:cNvPr id="2" name="e92">
            <a:extLst xmlns:a="http://schemas.openxmlformats.org/drawingml/2006/main">
              <a:ext uri="{FF2B5EF4-FFF2-40B4-BE49-F238E27FC236}">
                <a16:creationId xmlns:a16="http://schemas.microsoft.com/office/drawing/2014/main" id="{600C6253-6125-4A1C-8A10-0FE4322F3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9575"/>
            <a:ext cx="786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050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ПЕРЕДАЧА ПОКУПАТЕЛЮ / ПРАВИЛА</a:t>
            </a:r>
          </a:p>
        </p:txBody>
      </p:sp>
      <p:sp>
        <p:nvSpPr>
          <p:cNvPr id="3" name="e93">
            <a:extLst xmlns:a="http://schemas.openxmlformats.org/drawingml/2006/main">
              <a:ext uri="{FF2B5EF4-FFF2-40B4-BE49-F238E27FC236}">
                <a16:creationId xmlns:a16="http://schemas.microsoft.com/office/drawing/2014/main" id="{7B72AE37-D4F1-412D-A93E-B37554097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25350" y="718185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11</a:t>
            </a:r>
          </a:p>
        </p:txBody>
      </p:sp>
      <p:sp>
        <p:nvSpPr>
          <p:cNvPr id="4" name="e94">
            <a:extLst xmlns:a="http://schemas.openxmlformats.org/drawingml/2006/main">
              <a:ext uri="{FF2B5EF4-FFF2-40B4-BE49-F238E27FC236}">
                <a16:creationId xmlns:a16="http://schemas.microsoft.com/office/drawing/2014/main" id="{F7A93739-2F2E-4221-8339-195C82798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21920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42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Хорошая продажа</a:t>
            </a:r>
          </a:p>
          <a:p xmlns:a="http://schemas.openxmlformats.org/drawingml/2006/main">
            <a:pPr algn="l">
              <a:defRPr sz="42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42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заканчивается инструктажем.</a:t>
            </a:r>
          </a:p>
        </p:txBody>
      </p:sp>
      <p:sp>
        <p:nvSpPr>
          <p:cNvPr id="5" name="e95">
            <a:extLst xmlns:a="http://schemas.openxmlformats.org/drawingml/2006/main">
              <a:ext uri="{FF2B5EF4-FFF2-40B4-BE49-F238E27FC236}">
                <a16:creationId xmlns:a16="http://schemas.microsoft.com/office/drawing/2014/main" id="{363DFA26-14F5-4694-AAFA-F98BDA7A8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105150"/>
            <a:ext cx="1190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>
                <a:solidFill>
                  <a:srgbClr val="27634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3600">
                <a:solidFill>
                  <a:srgbClr val="27634C"/>
                </a:solidFill>
                <a:latin typeface="Velias Inter Display"/>
                <a:ea typeface="Velias Inter Display"/>
                <a:cs typeface="Velias Inter Display"/>
              </a:rPr>
              <a:t>01</a:t>
            </a:r>
          </a:p>
        </p:txBody>
      </p:sp>
      <p:sp>
        <p:nvSpPr>
          <p:cNvPr id="6" name="e96">
            <a:extLst xmlns:a="http://schemas.openxmlformats.org/drawingml/2006/main">
              <a:ext uri="{FF2B5EF4-FFF2-40B4-BE49-F238E27FC236}">
                <a16:creationId xmlns:a16="http://schemas.microsoft.com/office/drawing/2014/main" id="{8C9C7A48-1EEE-4473-8CB6-2172CC99A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3105150"/>
            <a:ext cx="32956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24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Площадка</a:t>
            </a:r>
          </a:p>
        </p:txBody>
      </p:sp>
      <p:sp>
        <p:nvSpPr>
          <p:cNvPr id="7" name="e97">
            <a:extLst xmlns:a="http://schemas.openxmlformats.org/drawingml/2006/main">
              <a:ext uri="{FF2B5EF4-FFF2-40B4-BE49-F238E27FC236}">
                <a16:creationId xmlns:a16="http://schemas.microsoft.com/office/drawing/2014/main" id="{204CA5AC-8E1F-4CE5-9A01-73D51835F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105150"/>
            <a:ext cx="628650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2100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Под надзором взрослого.</a:t>
            </a:r>
          </a:p>
          <a:p xmlns:a="http://schemas.openxmlformats.org/drawingml/2006/main">
            <a:pPr algn="l">
              <a:defRPr sz="2100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2100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Вдали от дорог и воды.</a:t>
            </a:r>
          </a:p>
        </p:txBody>
      </p:sp>
      <p:sp>
        <p:nvSpPr>
          <p:cNvPr id="8" name="e98">
            <a:extLst xmlns:a="http://schemas.openxmlformats.org/drawingml/2006/main">
              <a:ext uri="{FF2B5EF4-FFF2-40B4-BE49-F238E27FC236}">
                <a16:creationId xmlns:a16="http://schemas.microsoft.com/office/drawing/2014/main" id="{418BFD93-A8C7-4C2A-9870-922CDC90A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48150"/>
            <a:ext cx="1190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>
                <a:solidFill>
                  <a:srgbClr val="27634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3600">
                <a:solidFill>
                  <a:srgbClr val="27634C"/>
                </a:solidFill>
                <a:latin typeface="Velias Inter Display"/>
                <a:ea typeface="Velias Inter Display"/>
                <a:cs typeface="Velias Inter Display"/>
              </a:rPr>
              <a:t>02</a:t>
            </a:r>
          </a:p>
        </p:txBody>
      </p:sp>
      <p:sp>
        <p:nvSpPr>
          <p:cNvPr id="9" name="e99">
            <a:extLst xmlns:a="http://schemas.openxmlformats.org/drawingml/2006/main">
              <a:ext uri="{FF2B5EF4-FFF2-40B4-BE49-F238E27FC236}">
                <a16:creationId xmlns:a16="http://schemas.microsoft.com/office/drawing/2014/main" id="{BDC3EBCD-B8B9-495A-9C21-1B6518817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248150"/>
            <a:ext cx="32956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24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Подготовка</a:t>
            </a:r>
          </a:p>
        </p:txBody>
      </p:sp>
      <p:sp>
        <p:nvSpPr>
          <p:cNvPr id="10" name="e100">
            <a:extLst xmlns:a="http://schemas.openxmlformats.org/drawingml/2006/main">
              <a:ext uri="{FF2B5EF4-FFF2-40B4-BE49-F238E27FC236}">
                <a16:creationId xmlns:a16="http://schemas.microsoft.com/office/drawing/2014/main" id="{9100851A-C19D-45B4-B023-96E7A733D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248150"/>
            <a:ext cx="628650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2100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Обувь, защитное снаряжение</a:t>
            </a:r>
          </a:p>
          <a:p xmlns:a="http://schemas.openxmlformats.org/drawingml/2006/main">
            <a:pPr algn="l">
              <a:defRPr sz="2100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2100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и проверка машины.</a:t>
            </a:r>
          </a:p>
        </p:txBody>
      </p:sp>
      <p:sp>
        <p:nvSpPr>
          <p:cNvPr id="11" name="e101">
            <a:extLst xmlns:a="http://schemas.openxmlformats.org/drawingml/2006/main">
              <a:ext uri="{FF2B5EF4-FFF2-40B4-BE49-F238E27FC236}">
                <a16:creationId xmlns:a16="http://schemas.microsoft.com/office/drawing/2014/main" id="{B6C4C44E-83D2-4C02-ACAD-31076ACF2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391150"/>
            <a:ext cx="1190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>
                <a:solidFill>
                  <a:srgbClr val="27634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3600">
                <a:solidFill>
                  <a:srgbClr val="27634C"/>
                </a:solidFill>
                <a:latin typeface="Velias Inter Display"/>
                <a:ea typeface="Velias Inter Display"/>
                <a:cs typeface="Velias Inter Display"/>
              </a:rPr>
              <a:t>03</a:t>
            </a:r>
          </a:p>
        </p:txBody>
      </p:sp>
      <p:sp>
        <p:nvSpPr>
          <p:cNvPr id="12" name="e102">
            <a:extLst xmlns:a="http://schemas.openxmlformats.org/drawingml/2006/main">
              <a:ext uri="{FF2B5EF4-FFF2-40B4-BE49-F238E27FC236}">
                <a16:creationId xmlns:a16="http://schemas.microsoft.com/office/drawing/2014/main" id="{2A948C99-7916-4117-BF76-29736F9A0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91150"/>
            <a:ext cx="32956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24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Зарядка</a:t>
            </a:r>
          </a:p>
        </p:txBody>
      </p:sp>
      <p:sp>
        <p:nvSpPr>
          <p:cNvPr id="13" name="e103">
            <a:extLst xmlns:a="http://schemas.openxmlformats.org/drawingml/2006/main">
              <a:ext uri="{FF2B5EF4-FFF2-40B4-BE49-F238E27FC236}">
                <a16:creationId xmlns:a16="http://schemas.microsoft.com/office/drawing/2014/main" id="{76E29BD2-226F-4A3E-92CB-479F8886F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391150"/>
            <a:ext cx="628650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2100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Выполняет взрослый.</a:t>
            </a:r>
          </a:p>
          <a:p xmlns:a="http://schemas.openxmlformats.org/drawingml/2006/main">
            <a:pPr algn="l">
              <a:defRPr sz="2100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2100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Совместимые компоненты.</a:t>
            </a:r>
          </a:p>
        </p:txBody>
      </p:sp>
      <p:sp>
        <p:nvSpPr>
          <p:cNvPr id="14" name="e104">
            <a:extLst xmlns:a="http://schemas.openxmlformats.org/drawingml/2006/main">
              <a:ext uri="{FF2B5EF4-FFF2-40B4-BE49-F238E27FC236}">
                <a16:creationId xmlns:a16="http://schemas.microsoft.com/office/drawing/2014/main" id="{7636A849-6637-4EAE-ABA3-7735176FC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15150"/>
            <a:ext cx="1171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Покупатель получает полную инструкцию именно своего артикула.</a:t>
            </a:r>
          </a:p>
        </p:txBody>
      </p:sp>
    </p:spTree>
    <p:extLst>
      <p:ext uri="{BB962C8B-B14F-4D97-AF65-F5344CB8AC3E}">
        <p14:creationId xmlns:p14="http://schemas.microsoft.com/office/powerpoint/2010/main" val="950376393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stCondLst>
                  <p:cond delay="0"/>
                </p:stCondLst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12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presetID="10" presetClass="entr" presetSubtype="0" fill="hold" grpId="0" nodeType="withEffect">
                            <p:stCondLst>
                              <p:cond delay="290"/>
                            </p:stCondLst>
                            <p:childTnLst>
                              <p:set>
                                <p:cBhvr>
                                  <p:cTn id="9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0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presetID="10" presetClass="entr" presetSubtype="0" fill="hold" grpId="0" nodeType="withEffect">
                            <p:stCondLst>
                              <p:cond delay="460"/>
                            </p:stCondLst>
                            <p:childTnLst>
                              <p:set>
                                <p:cBhvr>
                                  <p:cTn id="13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4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presetID="10" presetClass="entr" presetSubtype="0" fill="hold" grpId="0" nodeType="withEffect">
                            <p:stCondLst>
                              <p:cond delay="630"/>
                            </p:stCondLst>
                            <p:childTnLst>
                              <p:set>
                                <p:cBhvr>
                                  <p:cTn id="17" dur="1" fill="hold"/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8" dur="650" fill="hold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presetID="10" presetClass="entr" presetSubtype="0" fill="hold" grpId="0" nodeType="withEffect">
                            <p:stCondLst>
                              <p:cond delay="800"/>
                            </p:stCondLst>
                            <p:childTnLst>
                              <p:set>
                                <p:cBhvr>
                                  <p:cTn id="21" dur="1" fill="hold"/>
                                  <p:tgtEl>
                                    <p:spTgt spid="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2" dur="650" fill="hold"/>
                                  <p:tgtEl>
                                    <p:spTgt spid="8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presetID="10" presetClass="entr" presetSubtype="0" fill="hold" grpId="0" nodeType="withEffect">
                            <p:stCondLst>
                              <p:cond delay="970"/>
                            </p:stCondLst>
                            <p:childTnLst>
                              <p:set>
                                <p:cBhvr>
                                  <p:cTn id="25" dur="1" fill="hold"/>
                                  <p:tgtEl>
                                    <p:spTgt spid="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6" dur="650" fill="hold"/>
                                  <p:tgtEl>
                                    <p:spTgt spid="9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presetID="10" presetClass="entr" presetSubtype="0" fill="hold" grpId="0" nodeType="withEffect">
                            <p:stCondLst>
                              <p:cond delay="1140"/>
                            </p:stCondLst>
                            <p:childTnLst>
                              <p:set>
                                <p:cBhvr>
                                  <p:cTn id="29" dur="1" fill="hold"/>
                                  <p:tgtEl>
                                    <p:spTgt spid="1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0" dur="650" fill="hold"/>
                                  <p:tgtEl>
                                    <p:spTgt spid="10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presetID="10" presetClass="entr" presetSubtype="0" fill="hold" grpId="0" nodeType="withEffect">
                            <p:stCondLst>
                              <p:cond delay="1310"/>
                            </p:stCondLst>
                            <p:childTnLst>
                              <p:set>
                                <p:cBhvr>
                                  <p:cTn id="33" dur="1" fill="hold"/>
                                  <p:tgtEl>
                                    <p:spTgt spid="1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4" dur="650" fill="hold"/>
                                  <p:tgtEl>
                                    <p:spTgt spid="11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presetID="10" presetClass="entr" presetSubtype="0" fill="hold" grpId="0" nodeType="withEffect">
                            <p:stCondLst>
                              <p:cond delay="1480"/>
                            </p:stCondLst>
                            <p:childTnLst>
                              <p:set>
                                <p:cBhvr>
                                  <p:cTn id="37" dur="1" fill="hold"/>
                                  <p:tgtEl>
                                    <p:spTgt spid="1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8" dur="650" fill="hold"/>
                                  <p:tgtEl>
                                    <p:spTgt spid="12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presetID="10" presetClass="entr" presetSubtype="0" fill="hold" grpId="0" nodeType="withEffect">
                            <p:stCondLst>
                              <p:cond delay="1650"/>
                            </p:stCondLst>
                            <p:childTnLst>
                              <p:set>
                                <p:cBhvr>
                                  <p:cTn id="41" dur="1" fill="hold"/>
                                  <p:tgtEl>
                                    <p:spTgt spid="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42" dur="650" fill="hold"/>
                                  <p:tgtEl>
                                    <p:spTgt spid="13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418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e105">
            <a:extLst xmlns:a="http://schemas.openxmlformats.org/drawingml/2006/main">
              <a:ext uri="{FF2B5EF4-FFF2-40B4-BE49-F238E27FC236}">
                <a16:creationId xmlns:a16="http://schemas.microsoft.com/office/drawing/2014/main" id="{F962B9A2-62C2-4034-97D1-24FD4B883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>
                <a:solidFill>
                  <a:srgbClr val="AFE8D0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1500">
                <a:solidFill>
                  <a:srgbClr val="AFE8D0"/>
                </a:solidFill>
                <a:latin typeface="Velias Inter Display"/>
                <a:ea typeface="Velias Inter Display"/>
                <a:cs typeface="Velias Inter Display"/>
              </a:rPr>
              <a:t>VELIAS</a:t>
            </a:r>
          </a:p>
        </p:txBody>
      </p:sp>
      <p:sp>
        <p:nvSpPr>
          <p:cNvPr id="2" name="e106">
            <a:extLst xmlns:a="http://schemas.openxmlformats.org/drawingml/2006/main">
              <a:ext uri="{FF2B5EF4-FFF2-40B4-BE49-F238E27FC236}">
                <a16:creationId xmlns:a16="http://schemas.microsoft.com/office/drawing/2014/main" id="{F97F0BE3-7E8A-4C85-8B54-1CCE8B759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9575"/>
            <a:ext cx="786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>
                <a:solidFill>
                  <a:srgbClr val="AAB6B1"/>
                </a:solidFill>
                <a:latin typeface="Velias Inter"/>
                <a:ea typeface="Velias Inter"/>
                <a:cs typeface="Velias Inter"/>
              </a:defRPr>
            </a:pPr>
            <a:r>
              <a:rPr sz="1050">
                <a:solidFill>
                  <a:srgbClr val="AAB6B1"/>
                </a:solidFill>
                <a:latin typeface="Velias Inter"/>
                <a:ea typeface="Velias Inter"/>
                <a:cs typeface="Velias Inter"/>
              </a:rPr>
              <a:t>ПРОВЕРКА / ОТВЕТЬТЕ ДО СЛЕДУЮЩЕГО СЛАЙДА</a:t>
            </a:r>
          </a:p>
        </p:txBody>
      </p:sp>
      <p:sp>
        <p:nvSpPr>
          <p:cNvPr id="3" name="e107">
            <a:extLst xmlns:a="http://schemas.openxmlformats.org/drawingml/2006/main">
              <a:ext uri="{FF2B5EF4-FFF2-40B4-BE49-F238E27FC236}">
                <a16:creationId xmlns:a16="http://schemas.microsoft.com/office/drawing/2014/main" id="{8182B3D6-E698-4C4F-B21D-8CE985DA1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25350" y="718185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>
                <a:solidFill>
                  <a:srgbClr val="AAB6B1"/>
                </a:solidFill>
                <a:latin typeface="Velias Inter"/>
                <a:ea typeface="Velias Inter"/>
                <a:cs typeface="Velias Inter"/>
              </a:defRPr>
            </a:pPr>
            <a:r>
              <a:rPr sz="1275">
                <a:solidFill>
                  <a:srgbClr val="AAB6B1"/>
                </a:solidFill>
                <a:latin typeface="Velias Inter"/>
                <a:ea typeface="Velias Inter"/>
                <a:cs typeface="Velias Inter"/>
              </a:rPr>
              <a:t>12</a:t>
            </a:r>
          </a:p>
        </p:txBody>
      </p:sp>
      <p:sp>
        <p:nvSpPr>
          <p:cNvPr id="4" name="e108">
            <a:extLst xmlns:a="http://schemas.openxmlformats.org/drawingml/2006/main">
              <a:ext uri="{FF2B5EF4-FFF2-40B4-BE49-F238E27FC236}">
                <a16:creationId xmlns:a16="http://schemas.microsoft.com/office/drawing/2014/main" id="{825FA021-F207-4862-ADCD-E6C83C908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7275"/>
            <a:ext cx="12382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4500">
                <a:solidFill>
                  <a:srgbClr val="FFFFFF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4500">
                <a:solidFill>
                  <a:srgbClr val="FFFFFF"/>
                </a:solidFill>
                <a:latin typeface="Velias Inter Display"/>
                <a:ea typeface="Velias Inter Display"/>
                <a:cs typeface="Velias Inter Display"/>
              </a:rPr>
              <a:t>Три коротких решения.</a:t>
            </a:r>
          </a:p>
        </p:txBody>
      </p:sp>
      <p:sp>
        <p:nvSpPr>
          <p:cNvPr id="5" name="e109">
            <a:extLst xmlns:a="http://schemas.openxmlformats.org/drawingml/2006/main">
              <a:ext uri="{FF2B5EF4-FFF2-40B4-BE49-F238E27FC236}">
                <a16:creationId xmlns:a16="http://schemas.microsoft.com/office/drawing/2014/main" id="{57079F8E-0D92-4A9F-8663-C3D833861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66975"/>
            <a:ext cx="2571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6075">
                <a:solidFill>
                  <a:srgbClr val="AFE8D0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6075">
                <a:solidFill>
                  <a:srgbClr val="AFE8D0"/>
                </a:solidFill>
                <a:latin typeface="Velias Inter Display"/>
                <a:ea typeface="Velias Inter Display"/>
                <a:cs typeface="Velias Inter Display"/>
              </a:rPr>
              <a:t>2,5</a:t>
            </a:r>
          </a:p>
        </p:txBody>
      </p:sp>
      <p:sp>
        <p:nvSpPr>
          <p:cNvPr id="6" name="e110">
            <a:extLst xmlns:a="http://schemas.openxmlformats.org/drawingml/2006/main">
              <a:ext uri="{FF2B5EF4-FFF2-40B4-BE49-F238E27FC236}">
                <a16:creationId xmlns:a16="http://schemas.microsoft.com/office/drawing/2014/main" id="{DE651DA7-06F0-42A6-9E6E-218371B78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2819400"/>
            <a:ext cx="14954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>
                <a:solidFill>
                  <a:srgbClr val="AFE8D0"/>
                </a:solidFill>
                <a:latin typeface="Velias Inter"/>
                <a:ea typeface="Velias Inter"/>
                <a:cs typeface="Velias Inter"/>
              </a:defRPr>
            </a:pPr>
            <a:r>
              <a:rPr sz="2325">
                <a:solidFill>
                  <a:srgbClr val="AFE8D0"/>
                </a:solidFill>
                <a:latin typeface="Velias Inter"/>
                <a:ea typeface="Velias Inter"/>
                <a:cs typeface="Velias Inter"/>
              </a:rPr>
              <a:t>года</a:t>
            </a:r>
          </a:p>
        </p:txBody>
      </p:sp>
      <p:sp>
        <p:nvSpPr>
          <p:cNvPr id="7" name="e111">
            <a:extLst xmlns:a="http://schemas.openxmlformats.org/drawingml/2006/main">
              <a:ext uri="{FF2B5EF4-FFF2-40B4-BE49-F238E27FC236}">
                <a16:creationId xmlns:a16="http://schemas.microsoft.com/office/drawing/2014/main" id="{046A2D48-466A-470D-B199-E379BC220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733675"/>
            <a:ext cx="741997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>
                <a:solidFill>
                  <a:srgbClr val="FFFFFF"/>
                </a:solidFill>
                <a:latin typeface="Velias Inter"/>
                <a:ea typeface="Velias Inter"/>
                <a:cs typeface="Velias Inter"/>
              </a:defRPr>
            </a:pPr>
            <a:r>
              <a:rPr sz="2100">
                <a:solidFill>
                  <a:srgbClr val="FFFFFF"/>
                </a:solidFill>
                <a:latin typeface="Velias Inter"/>
                <a:ea typeface="Velias Inter"/>
                <a:cs typeface="Velias Inter"/>
              </a:rPr>
              <a:t>Подойдёт ли одна из этих моделей?</a:t>
            </a:r>
          </a:p>
        </p:txBody>
      </p:sp>
      <p:sp>
        <p:nvSpPr>
          <p:cNvPr id="8" name="e112">
            <a:extLst xmlns:a="http://schemas.openxmlformats.org/drawingml/2006/main">
              <a:ext uri="{FF2B5EF4-FFF2-40B4-BE49-F238E27FC236}">
                <a16:creationId xmlns:a16="http://schemas.microsoft.com/office/drawing/2014/main" id="{FDD67BB4-4404-42E5-AC3E-AA0EF6FFC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48100"/>
            <a:ext cx="2571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6075">
                <a:solidFill>
                  <a:srgbClr val="AFE8D0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6075">
                <a:solidFill>
                  <a:srgbClr val="AFE8D0"/>
                </a:solidFill>
                <a:latin typeface="Velias Inter Display"/>
                <a:ea typeface="Velias Inter Display"/>
                <a:cs typeface="Velias Inter Display"/>
              </a:rPr>
              <a:t>63</a:t>
            </a:r>
          </a:p>
        </p:txBody>
      </p:sp>
      <p:sp>
        <p:nvSpPr>
          <p:cNvPr id="9" name="e113">
            <a:extLst xmlns:a="http://schemas.openxmlformats.org/drawingml/2006/main">
              <a:ext uri="{FF2B5EF4-FFF2-40B4-BE49-F238E27FC236}">
                <a16:creationId xmlns:a16="http://schemas.microsoft.com/office/drawing/2014/main" id="{290DF4EB-939A-4FF2-8A2B-7E03AB8DA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4200525"/>
            <a:ext cx="14954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>
                <a:solidFill>
                  <a:srgbClr val="AFE8D0"/>
                </a:solidFill>
                <a:latin typeface="Velias Inter"/>
                <a:ea typeface="Velias Inter"/>
                <a:cs typeface="Velias Inter"/>
              </a:defRPr>
            </a:pPr>
            <a:r>
              <a:rPr sz="2325">
                <a:solidFill>
                  <a:srgbClr val="AFE8D0"/>
                </a:solidFill>
                <a:latin typeface="Velias Inter"/>
                <a:ea typeface="Velias Inter"/>
                <a:cs typeface="Velias Inter"/>
              </a:rPr>
              <a:t>кг</a:t>
            </a:r>
          </a:p>
        </p:txBody>
      </p:sp>
      <p:sp>
        <p:nvSpPr>
          <p:cNvPr id="10" name="e114">
            <a:extLst xmlns:a="http://schemas.openxmlformats.org/drawingml/2006/main">
              <a:ext uri="{FF2B5EF4-FFF2-40B4-BE49-F238E27FC236}">
                <a16:creationId xmlns:a16="http://schemas.microsoft.com/office/drawing/2014/main" id="{B186C46C-1FC2-453E-96B7-7F391643F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4114800"/>
            <a:ext cx="741997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>
                <a:solidFill>
                  <a:srgbClr val="FFFFFF"/>
                </a:solidFill>
                <a:latin typeface="Velias Inter"/>
                <a:ea typeface="Velias Inter"/>
                <a:cs typeface="Velias Inter"/>
              </a:defRPr>
            </a:pPr>
            <a:r>
              <a:rPr sz="2100">
                <a:solidFill>
                  <a:srgbClr val="FFFFFF"/>
                </a:solidFill>
                <a:latin typeface="Velias Inter"/>
                <a:ea typeface="Velias Inter"/>
                <a:cs typeface="Velias Inter"/>
              </a:rPr>
              <a:t>Могут ли дети 34 и 29 кг кататься вместе?</a:t>
            </a:r>
          </a:p>
        </p:txBody>
      </p:sp>
      <p:sp>
        <p:nvSpPr>
          <p:cNvPr id="11" name="e115">
            <a:extLst xmlns:a="http://schemas.openxmlformats.org/drawingml/2006/main">
              <a:ext uri="{FF2B5EF4-FFF2-40B4-BE49-F238E27FC236}">
                <a16:creationId xmlns:a16="http://schemas.microsoft.com/office/drawing/2014/main" id="{B2C0B163-EF2A-4A03-A72A-0A0135BA9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29225"/>
            <a:ext cx="2571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6075">
                <a:solidFill>
                  <a:srgbClr val="AFE8D0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6075">
                <a:solidFill>
                  <a:srgbClr val="AFE8D0"/>
                </a:solidFill>
                <a:latin typeface="Velias Inter Display"/>
                <a:ea typeface="Velias Inter Display"/>
                <a:cs typeface="Velias Inter Display"/>
              </a:rPr>
              <a:t>24</a:t>
            </a:r>
          </a:p>
        </p:txBody>
      </p:sp>
      <p:sp>
        <p:nvSpPr>
          <p:cNvPr id="12" name="e116">
            <a:extLst xmlns:a="http://schemas.openxmlformats.org/drawingml/2006/main">
              <a:ext uri="{FF2B5EF4-FFF2-40B4-BE49-F238E27FC236}">
                <a16:creationId xmlns:a16="http://schemas.microsoft.com/office/drawing/2014/main" id="{37B1168A-3E00-4016-AC78-D4422C2E1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5581650"/>
            <a:ext cx="14954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>
                <a:solidFill>
                  <a:srgbClr val="AFE8D0"/>
                </a:solidFill>
                <a:latin typeface="Velias Inter"/>
                <a:ea typeface="Velias Inter"/>
                <a:cs typeface="Velias Inter"/>
              </a:defRPr>
            </a:pPr>
            <a:r>
              <a:rPr sz="2325">
                <a:solidFill>
                  <a:srgbClr val="AFE8D0"/>
                </a:solidFill>
                <a:latin typeface="Velias Inter"/>
                <a:ea typeface="Velias Inter"/>
                <a:cs typeface="Velias Inter"/>
              </a:rPr>
              <a:t>V</a:t>
            </a:r>
          </a:p>
        </p:txBody>
      </p:sp>
      <p:sp>
        <p:nvSpPr>
          <p:cNvPr id="13" name="e117">
            <a:extLst xmlns:a="http://schemas.openxmlformats.org/drawingml/2006/main">
              <a:ext uri="{FF2B5EF4-FFF2-40B4-BE49-F238E27FC236}">
                <a16:creationId xmlns:a16="http://schemas.microsoft.com/office/drawing/2014/main" id="{B6F0CC73-A0C0-4C37-ACE5-4BBC7D4F8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5495925"/>
            <a:ext cx="741997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>
                <a:solidFill>
                  <a:srgbClr val="FFFFFF"/>
                </a:solidFill>
                <a:latin typeface="Velias Inter"/>
                <a:ea typeface="Velias Inter"/>
                <a:cs typeface="Velias Inter"/>
              </a:defRPr>
            </a:pPr>
            <a:r>
              <a:rPr sz="2100">
                <a:solidFill>
                  <a:srgbClr val="FFFFFF"/>
                </a:solidFill>
                <a:latin typeface="Velias Inter"/>
                <a:ea typeface="Velias Inter"/>
                <a:cs typeface="Velias Inter"/>
              </a:rPr>
              <a:t>Достаточно ли напряжения для выбора зарядного?</a:t>
            </a:r>
          </a:p>
        </p:txBody>
      </p:sp>
    </p:spTree>
    <p:extLst>
      <p:ext uri="{BB962C8B-B14F-4D97-AF65-F5344CB8AC3E}">
        <p14:creationId xmlns:p14="http://schemas.microsoft.com/office/powerpoint/2010/main" val="16072927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stCondLst>
                  <p:cond delay="0"/>
                </p:stCondLst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12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presetID="10" presetClass="entr" presetSubtype="0" fill="hold" grpId="0" nodeType="withEffect">
                            <p:stCondLst>
                              <p:cond delay="290"/>
                            </p:stCondLst>
                            <p:childTnLst>
                              <p:set>
                                <p:cBhvr>
                                  <p:cTn id="9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0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presetID="10" presetClass="entr" presetSubtype="0" fill="hold" grpId="0" nodeType="withEffect">
                            <p:stCondLst>
                              <p:cond delay="460"/>
                            </p:stCondLst>
                            <p:childTnLst>
                              <p:set>
                                <p:cBhvr>
                                  <p:cTn id="13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4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presetID="10" presetClass="entr" presetSubtype="0" fill="hold" grpId="0" nodeType="withEffect">
                            <p:stCondLst>
                              <p:cond delay="630"/>
                            </p:stCondLst>
                            <p:childTnLst>
                              <p:set>
                                <p:cBhvr>
                                  <p:cTn id="17" dur="1" fill="hold"/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8" dur="650" fill="hold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presetID="10" presetClass="entr" presetSubtype="0" fill="hold" grpId="0" nodeType="withEffect">
                            <p:stCondLst>
                              <p:cond delay="800"/>
                            </p:stCondLst>
                            <p:childTnLst>
                              <p:set>
                                <p:cBhvr>
                                  <p:cTn id="21" dur="1" fill="hold"/>
                                  <p:tgtEl>
                                    <p:spTgt spid="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2" dur="650" fill="hold"/>
                                  <p:tgtEl>
                                    <p:spTgt spid="8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presetID="10" presetClass="entr" presetSubtype="0" fill="hold" grpId="0" nodeType="withEffect">
                            <p:stCondLst>
                              <p:cond delay="970"/>
                            </p:stCondLst>
                            <p:childTnLst>
                              <p:set>
                                <p:cBhvr>
                                  <p:cTn id="25" dur="1" fill="hold"/>
                                  <p:tgtEl>
                                    <p:spTgt spid="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6" dur="650" fill="hold"/>
                                  <p:tgtEl>
                                    <p:spTgt spid="9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presetID="10" presetClass="entr" presetSubtype="0" fill="hold" grpId="0" nodeType="withEffect">
                            <p:stCondLst>
                              <p:cond delay="1140"/>
                            </p:stCondLst>
                            <p:childTnLst>
                              <p:set>
                                <p:cBhvr>
                                  <p:cTn id="29" dur="1" fill="hold"/>
                                  <p:tgtEl>
                                    <p:spTgt spid="1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0" dur="650" fill="hold"/>
                                  <p:tgtEl>
                                    <p:spTgt spid="10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presetID="10" presetClass="entr" presetSubtype="0" fill="hold" grpId="0" nodeType="withEffect">
                            <p:stCondLst>
                              <p:cond delay="1310"/>
                            </p:stCondLst>
                            <p:childTnLst>
                              <p:set>
                                <p:cBhvr>
                                  <p:cTn id="33" dur="1" fill="hold"/>
                                  <p:tgtEl>
                                    <p:spTgt spid="1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4" dur="650" fill="hold"/>
                                  <p:tgtEl>
                                    <p:spTgt spid="11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presetID="10" presetClass="entr" presetSubtype="0" fill="hold" grpId="0" nodeType="withEffect">
                            <p:stCondLst>
                              <p:cond delay="1480"/>
                            </p:stCondLst>
                            <p:childTnLst>
                              <p:set>
                                <p:cBhvr>
                                  <p:cTn id="37" dur="1" fill="hold"/>
                                  <p:tgtEl>
                                    <p:spTgt spid="1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8" dur="650" fill="hold"/>
                                  <p:tgtEl>
                                    <p:spTgt spid="12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presetID="10" presetClass="entr" presetSubtype="0" fill="hold" grpId="0" nodeType="withEffect">
                            <p:stCondLst>
                              <p:cond delay="1650"/>
                            </p:stCondLst>
                            <p:childTnLst>
                              <p:set>
                                <p:cBhvr>
                                  <p:cTn id="41" dur="1" fill="hold"/>
                                  <p:tgtEl>
                                    <p:spTgt spid="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42" dur="650" fill="hold"/>
                                  <p:tgtEl>
                                    <p:spTgt spid="13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e118">
            <a:extLst xmlns:a="http://schemas.openxmlformats.org/drawingml/2006/main">
              <a:ext uri="{FF2B5EF4-FFF2-40B4-BE49-F238E27FC236}">
                <a16:creationId xmlns:a16="http://schemas.microsoft.com/office/drawing/2014/main" id="{CD837951-3C66-424F-B8CD-73089CDD0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15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VELIAS</a:t>
            </a:r>
          </a:p>
        </p:txBody>
      </p:sp>
      <p:sp>
        <p:nvSpPr>
          <p:cNvPr id="2" name="e119">
            <a:extLst xmlns:a="http://schemas.openxmlformats.org/drawingml/2006/main">
              <a:ext uri="{FF2B5EF4-FFF2-40B4-BE49-F238E27FC236}">
                <a16:creationId xmlns:a16="http://schemas.microsoft.com/office/drawing/2014/main" id="{1B453FC0-4607-4785-A3C2-194D61F37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9575"/>
            <a:ext cx="786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050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РАЗБОР / ОТВЕТЫ И ПРИЧИНЫ</a:t>
            </a:r>
          </a:p>
        </p:txBody>
      </p:sp>
      <p:sp>
        <p:nvSpPr>
          <p:cNvPr id="3" name="e120">
            <a:extLst xmlns:a="http://schemas.openxmlformats.org/drawingml/2006/main">
              <a:ext uri="{FF2B5EF4-FFF2-40B4-BE49-F238E27FC236}">
                <a16:creationId xmlns:a16="http://schemas.microsoft.com/office/drawing/2014/main" id="{2A3EBC81-235A-4F6D-B30B-CF2941FAE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25350" y="718185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13</a:t>
            </a:r>
          </a:p>
        </p:txBody>
      </p:sp>
      <p:sp>
        <p:nvSpPr>
          <p:cNvPr id="4" name="e121">
            <a:extLst xmlns:a="http://schemas.openxmlformats.org/drawingml/2006/main">
              <a:ext uri="{FF2B5EF4-FFF2-40B4-BE49-F238E27FC236}">
                <a16:creationId xmlns:a16="http://schemas.microsoft.com/office/drawing/2014/main" id="{1609B477-4E18-4E8F-AADC-5D6A287B4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7275"/>
            <a:ext cx="1238250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465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465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Параметры решают.</a:t>
            </a:r>
          </a:p>
        </p:txBody>
      </p:sp>
      <p:sp>
        <p:nvSpPr>
          <p:cNvPr id="5" name="e122">
            <a:extLst xmlns:a="http://schemas.openxmlformats.org/drawingml/2006/main">
              <a:ext uri="{FF2B5EF4-FFF2-40B4-BE49-F238E27FC236}">
                <a16:creationId xmlns:a16="http://schemas.microsoft.com/office/drawing/2014/main" id="{20DF2BC5-80E2-4CAE-8536-E2A941737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81275"/>
            <a:ext cx="28575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>
                <a:solidFill>
                  <a:srgbClr val="27634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2175">
                <a:solidFill>
                  <a:srgbClr val="27634C"/>
                </a:solidFill>
                <a:latin typeface="Velias Inter Display"/>
                <a:ea typeface="Velias Inter Display"/>
                <a:cs typeface="Velias Inter Display"/>
              </a:rPr>
              <a:t>Возраст</a:t>
            </a:r>
          </a:p>
        </p:txBody>
      </p:sp>
      <p:sp>
        <p:nvSpPr>
          <p:cNvPr id="6" name="e123">
            <a:extLst xmlns:a="http://schemas.openxmlformats.org/drawingml/2006/main">
              <a:ext uri="{FF2B5EF4-FFF2-40B4-BE49-F238E27FC236}">
                <a16:creationId xmlns:a16="http://schemas.microsoft.com/office/drawing/2014/main" id="{52F790B8-1F81-4455-B821-7D28FD5F8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2581275"/>
            <a:ext cx="86677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2475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Обе модели — от 3 лет.</a:t>
            </a:r>
          </a:p>
        </p:txBody>
      </p:sp>
      <p:sp>
        <p:nvSpPr>
          <p:cNvPr id="7" name="e124">
            <a:extLst xmlns:a="http://schemas.openxmlformats.org/drawingml/2006/main">
              <a:ext uri="{FF2B5EF4-FFF2-40B4-BE49-F238E27FC236}">
                <a16:creationId xmlns:a16="http://schemas.microsoft.com/office/drawing/2014/main" id="{D247CB81-E554-48C7-8CC1-D7CC94A5F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3219450"/>
            <a:ext cx="857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72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Варианты для ребёнка 2,5 года исключаем.</a:t>
            </a:r>
          </a:p>
        </p:txBody>
      </p:sp>
      <p:sp>
        <p:nvSpPr>
          <p:cNvPr id="8" name="e125">
            <a:extLst xmlns:a="http://schemas.openxmlformats.org/drawingml/2006/main">
              <a:ext uri="{FF2B5EF4-FFF2-40B4-BE49-F238E27FC236}">
                <a16:creationId xmlns:a16="http://schemas.microsoft.com/office/drawing/2014/main" id="{1EA18922-C590-487E-BE53-299CE7412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43350"/>
            <a:ext cx="28575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>
                <a:solidFill>
                  <a:srgbClr val="27634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2175">
                <a:solidFill>
                  <a:srgbClr val="27634C"/>
                </a:solidFill>
                <a:latin typeface="Velias Inter Display"/>
                <a:ea typeface="Velias Inter Display"/>
                <a:cs typeface="Velias Inter Display"/>
              </a:rPr>
              <a:t>Нагрузка</a:t>
            </a:r>
          </a:p>
        </p:txBody>
      </p:sp>
      <p:sp>
        <p:nvSpPr>
          <p:cNvPr id="9" name="e126">
            <a:extLst xmlns:a="http://schemas.openxmlformats.org/drawingml/2006/main">
              <a:ext uri="{FF2B5EF4-FFF2-40B4-BE49-F238E27FC236}">
                <a16:creationId xmlns:a16="http://schemas.microsoft.com/office/drawing/2014/main" id="{0D1EC81E-2F40-4562-B1A6-FD9F0833B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3943350"/>
            <a:ext cx="86677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2475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63 кг превышают предел 60 кг.</a:t>
            </a:r>
          </a:p>
        </p:txBody>
      </p:sp>
      <p:sp>
        <p:nvSpPr>
          <p:cNvPr id="10" name="e127">
            <a:extLst xmlns:a="http://schemas.openxmlformats.org/drawingml/2006/main">
              <a:ext uri="{FF2B5EF4-FFF2-40B4-BE49-F238E27FC236}">
                <a16:creationId xmlns:a16="http://schemas.microsoft.com/office/drawing/2014/main" id="{9F3E89D7-34BC-4D9A-87F5-16AA7DA44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4581525"/>
            <a:ext cx="857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72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Вместе на этих моделях кататься нельзя.</a:t>
            </a:r>
          </a:p>
        </p:txBody>
      </p:sp>
      <p:sp>
        <p:nvSpPr>
          <p:cNvPr id="11" name="e128">
            <a:extLst xmlns:a="http://schemas.openxmlformats.org/drawingml/2006/main">
              <a:ext uri="{FF2B5EF4-FFF2-40B4-BE49-F238E27FC236}">
                <a16:creationId xmlns:a16="http://schemas.microsoft.com/office/drawing/2014/main" id="{49EFF83B-61B6-4C41-ABAB-E345B4289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05425"/>
            <a:ext cx="28575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>
                <a:solidFill>
                  <a:srgbClr val="27634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2175">
                <a:solidFill>
                  <a:srgbClr val="27634C"/>
                </a:solidFill>
                <a:latin typeface="Velias Inter Display"/>
                <a:ea typeface="Velias Inter Display"/>
                <a:cs typeface="Velias Inter Display"/>
              </a:rPr>
              <a:t>Зарядное</a:t>
            </a:r>
          </a:p>
        </p:txBody>
      </p:sp>
      <p:sp>
        <p:nvSpPr>
          <p:cNvPr id="12" name="e129">
            <a:extLst xmlns:a="http://schemas.openxmlformats.org/drawingml/2006/main">
              <a:ext uri="{FF2B5EF4-FFF2-40B4-BE49-F238E27FC236}">
                <a16:creationId xmlns:a16="http://schemas.microsoft.com/office/drawing/2014/main" id="{EE0D0139-5477-44B2-BED5-8B9C580BC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5305425"/>
            <a:ext cx="86677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2475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24 V — только один из параметров.</a:t>
            </a:r>
          </a:p>
        </p:txBody>
      </p:sp>
      <p:sp>
        <p:nvSpPr>
          <p:cNvPr id="13" name="e130">
            <a:extLst xmlns:a="http://schemas.openxmlformats.org/drawingml/2006/main">
              <a:ext uri="{FF2B5EF4-FFF2-40B4-BE49-F238E27FC236}">
                <a16:creationId xmlns:a16="http://schemas.microsoft.com/office/drawing/2014/main" id="{7469B78B-8AA7-4D82-BA19-AF56936F1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5943600"/>
            <a:ext cx="857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72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Проверяем совместимость по инструкции артикула.</a:t>
            </a:r>
          </a:p>
        </p:txBody>
      </p:sp>
    </p:spTree>
    <p:extLst>
      <p:ext uri="{BB962C8B-B14F-4D97-AF65-F5344CB8AC3E}">
        <p14:creationId xmlns:p14="http://schemas.microsoft.com/office/powerpoint/2010/main" val="1557898184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stCondLst>
                  <p:cond delay="0"/>
                </p:stCondLst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12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presetID="10" presetClass="entr" presetSubtype="0" fill="hold" grpId="0" nodeType="withEffect">
                            <p:stCondLst>
                              <p:cond delay="290"/>
                            </p:stCondLst>
                            <p:childTnLst>
                              <p:set>
                                <p:cBhvr>
                                  <p:cTn id="9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0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presetID="10" presetClass="entr" presetSubtype="0" fill="hold" grpId="0" nodeType="withEffect">
                            <p:stCondLst>
                              <p:cond delay="460"/>
                            </p:stCondLst>
                            <p:childTnLst>
                              <p:set>
                                <p:cBhvr>
                                  <p:cTn id="13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4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presetID="10" presetClass="entr" presetSubtype="0" fill="hold" grpId="0" nodeType="withEffect">
                            <p:stCondLst>
                              <p:cond delay="630"/>
                            </p:stCondLst>
                            <p:childTnLst>
                              <p:set>
                                <p:cBhvr>
                                  <p:cTn id="17" dur="1" fill="hold"/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8" dur="650" fill="hold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presetID="10" presetClass="entr" presetSubtype="0" fill="hold" grpId="0" nodeType="withEffect">
                            <p:stCondLst>
                              <p:cond delay="800"/>
                            </p:stCondLst>
                            <p:childTnLst>
                              <p:set>
                                <p:cBhvr>
                                  <p:cTn id="21" dur="1" fill="hold"/>
                                  <p:tgtEl>
                                    <p:spTgt spid="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2" dur="650" fill="hold"/>
                                  <p:tgtEl>
                                    <p:spTgt spid="8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presetID="10" presetClass="entr" presetSubtype="0" fill="hold" grpId="0" nodeType="withEffect">
                            <p:stCondLst>
                              <p:cond delay="970"/>
                            </p:stCondLst>
                            <p:childTnLst>
                              <p:set>
                                <p:cBhvr>
                                  <p:cTn id="25" dur="1" fill="hold"/>
                                  <p:tgtEl>
                                    <p:spTgt spid="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6" dur="650" fill="hold"/>
                                  <p:tgtEl>
                                    <p:spTgt spid="9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presetID="10" presetClass="entr" presetSubtype="0" fill="hold" grpId="0" nodeType="withEffect">
                            <p:stCondLst>
                              <p:cond delay="1140"/>
                            </p:stCondLst>
                            <p:childTnLst>
                              <p:set>
                                <p:cBhvr>
                                  <p:cTn id="29" dur="1" fill="hold"/>
                                  <p:tgtEl>
                                    <p:spTgt spid="1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0" dur="650" fill="hold"/>
                                  <p:tgtEl>
                                    <p:spTgt spid="10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presetID="10" presetClass="entr" presetSubtype="0" fill="hold" grpId="0" nodeType="withEffect">
                            <p:stCondLst>
                              <p:cond delay="1310"/>
                            </p:stCondLst>
                            <p:childTnLst>
                              <p:set>
                                <p:cBhvr>
                                  <p:cTn id="33" dur="1" fill="hold"/>
                                  <p:tgtEl>
                                    <p:spTgt spid="1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4" dur="650" fill="hold"/>
                                  <p:tgtEl>
                                    <p:spTgt spid="11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presetID="10" presetClass="entr" presetSubtype="0" fill="hold" grpId="0" nodeType="withEffect">
                            <p:stCondLst>
                              <p:cond delay="1480"/>
                            </p:stCondLst>
                            <p:childTnLst>
                              <p:set>
                                <p:cBhvr>
                                  <p:cTn id="37" dur="1" fill="hold"/>
                                  <p:tgtEl>
                                    <p:spTgt spid="1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8" dur="650" fill="hold"/>
                                  <p:tgtEl>
                                    <p:spTgt spid="12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presetID="10" presetClass="entr" presetSubtype="0" fill="hold" grpId="0" nodeType="withEffect">
                            <p:stCondLst>
                              <p:cond delay="1650"/>
                            </p:stCondLst>
                            <p:childTnLst>
                              <p:set>
                                <p:cBhvr>
                                  <p:cTn id="41" dur="1" fill="hold"/>
                                  <p:tgtEl>
                                    <p:spTgt spid="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42" dur="650" fill="hold"/>
                                  <p:tgtEl>
                                    <p:spTgt spid="13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e131">
            <a:extLst xmlns:a="http://schemas.openxmlformats.org/drawingml/2006/main">
              <a:ext uri="{FF2B5EF4-FFF2-40B4-BE49-F238E27FC236}">
                <a16:creationId xmlns:a16="http://schemas.microsoft.com/office/drawing/2014/main" id="{40C58B12-B44B-4602-B75A-D87F41D29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1500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VELIAS</a:t>
            </a:r>
          </a:p>
        </p:txBody>
      </p:sp>
      <p:sp>
        <p:nvSpPr>
          <p:cNvPr id="2" name="e132">
            <a:extLst xmlns:a="http://schemas.openxmlformats.org/drawingml/2006/main">
              <a:ext uri="{FF2B5EF4-FFF2-40B4-BE49-F238E27FC236}">
                <a16:creationId xmlns:a16="http://schemas.microsoft.com/office/drawing/2014/main" id="{7349F0BC-C186-4299-95E0-C1EF09CE8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9575"/>
            <a:ext cx="786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050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ДОКУМЕНТЫ / КОНКРЕТНЫЕ ВЕРСИИ</a:t>
            </a:r>
          </a:p>
        </p:txBody>
      </p:sp>
      <p:sp>
        <p:nvSpPr>
          <p:cNvPr id="3" name="e133">
            <a:extLst xmlns:a="http://schemas.openxmlformats.org/drawingml/2006/main">
              <a:ext uri="{FF2B5EF4-FFF2-40B4-BE49-F238E27FC236}">
                <a16:creationId xmlns:a16="http://schemas.microsoft.com/office/drawing/2014/main" id="{F8A22659-C0F2-4509-A5C8-55E220282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25350" y="718185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14</a:t>
            </a:r>
          </a:p>
        </p:txBody>
      </p:sp>
      <p:sp>
        <p:nvSpPr>
          <p:cNvPr id="4" name="e134">
            <a:extLst xmlns:a="http://schemas.openxmlformats.org/drawingml/2006/main">
              <a:ext uri="{FF2B5EF4-FFF2-40B4-BE49-F238E27FC236}">
                <a16:creationId xmlns:a16="http://schemas.microsoft.com/office/drawing/2014/main" id="{6EE079CD-9258-4835-9867-69BDD5BC3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95375"/>
            <a:ext cx="104775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5025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5025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Каждая цифра</a:t>
            </a:r>
          </a:p>
          <a:p xmlns:a="http://schemas.openxmlformats.org/drawingml/2006/main">
            <a:pPr algn="l">
              <a:defRPr sz="5025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5025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имеет источник.</a:t>
            </a:r>
          </a:p>
        </p:txBody>
      </p:sp>
      <p:sp>
        <p:nvSpPr>
          <p:cNvPr id="5" name="e135">
            <a:extLst xmlns:a="http://schemas.openxmlformats.org/drawingml/2006/main">
              <a:ext uri="{FF2B5EF4-FFF2-40B4-BE49-F238E27FC236}">
                <a16:creationId xmlns:a16="http://schemas.microsoft.com/office/drawing/2014/main" id="{C39EB401-E8C8-4AA7-95DB-36C7991C0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209925"/>
            <a:ext cx="8324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2025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Gaucho XP · EU · IGOD0555</a:t>
            </a:r>
          </a:p>
        </p:txBody>
      </p:sp>
      <p:sp>
        <p:nvSpPr>
          <p:cNvPr id="6" name="e136">
            <a:extLst xmlns:a="http://schemas.openxmlformats.org/drawingml/2006/main">
              <a:ext uri="{FF2B5EF4-FFF2-40B4-BE49-F238E27FC236}">
                <a16:creationId xmlns:a16="http://schemas.microsoft.com/office/drawing/2014/main" id="{30C68CBC-C276-4B04-9D57-37943CA08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238500"/>
            <a:ext cx="39433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>
                <a:solidFill>
                  <a:srgbClr val="27634C"/>
                </a:solidFill>
                <a:latin typeface="Velias Inter"/>
                <a:ea typeface="Velias Inter"/>
                <a:cs typeface="Velias Inter"/>
              </a:defRPr>
            </a:pPr>
            <a:r>
              <a:rPr sz="1650">
                <a:solidFill>
                  <a:srgbClr val="27634C"/>
                </a:solidFill>
                <a:latin typeface="Velias Inter"/>
                <a:ea typeface="Velias Inter"/>
                <a:cs typeface="Velias Inter"/>
                <a:hlinkClick xmlns:r="http://schemas.openxmlformats.org/officeDocument/2006/relationships" r:id="Rfccb79f9720e4ceb"/>
              </a:rPr>
              <a:t>Карточка модели</a:t>
            </a:r>
          </a:p>
        </p:txBody>
      </p:sp>
      <p:sp>
        <p:nvSpPr>
          <p:cNvPr id="7" name="e137">
            <a:extLst xmlns:a="http://schemas.openxmlformats.org/drawingml/2006/main">
              <a:ext uri="{FF2B5EF4-FFF2-40B4-BE49-F238E27FC236}">
                <a16:creationId xmlns:a16="http://schemas.microsoft.com/office/drawing/2014/main" id="{074A9F3F-AA78-418C-9443-204A53CF6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876675"/>
            <a:ext cx="8324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>
                <a:solidFill>
                  <a:srgbClr val="14181C"/>
                </a:solidFill>
                <a:latin typeface="Velias Inter"/>
                <a:ea typeface="Velias Inter"/>
                <a:cs typeface="Velias Inter"/>
              </a:defRPr>
            </a:pPr>
            <a:r>
              <a:rPr sz="2025">
                <a:solidFill>
                  <a:srgbClr val="14181C"/>
                </a:solidFill>
                <a:latin typeface="Velias Inter"/>
                <a:ea typeface="Velias Inter"/>
                <a:cs typeface="Velias Inter"/>
              </a:rPr>
              <a:t>FI002301G228-LT</a:t>
            </a:r>
          </a:p>
        </p:txBody>
      </p:sp>
      <p:sp>
        <p:nvSpPr>
          <p:cNvPr id="8" name="e138">
            <a:extLst xmlns:a="http://schemas.openxmlformats.org/drawingml/2006/main">
              <a:ext uri="{FF2B5EF4-FFF2-40B4-BE49-F238E27FC236}">
                <a16:creationId xmlns:a16="http://schemas.microsoft.com/office/drawing/2014/main" id="{75DB1D09-C52B-4FBA-B5E8-03661689D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905250"/>
            <a:ext cx="39433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>
                <a:solidFill>
                  <a:srgbClr val="27634C"/>
                </a:solidFill>
                <a:latin typeface="Velias Inter"/>
                <a:ea typeface="Velias Inter"/>
                <a:cs typeface="Velias Inter"/>
              </a:defRPr>
            </a:pPr>
            <a:r>
              <a:rPr sz="1650">
                <a:solidFill>
                  <a:srgbClr val="27634C"/>
                </a:solidFill>
                <a:latin typeface="Velias Inter"/>
                <a:ea typeface="Velias Inter"/>
                <a:cs typeface="Velias Inter"/>
                <a:hlinkClick xmlns:r="http://schemas.openxmlformats.org/officeDocument/2006/relationships" r:id="R32ea68e282f14e39"/>
              </a:rPr>
              <a:t>Инструкция · PDF стр. 9</a:t>
            </a:r>
          </a:p>
        </p:txBody>
      </p:sp>
      <p:sp>
        <p:nvSpPr>
          <p:cNvPr id="9" name="e139">
            <a:extLst xmlns:a="http://schemas.openxmlformats.org/drawingml/2006/main">
              <a:ext uri="{FF2B5EF4-FFF2-40B4-BE49-F238E27FC236}">
                <a16:creationId xmlns:a16="http://schemas.microsoft.com/office/drawing/2014/main" id="{22D1B0A7-DAB8-4C82-9FFC-41E738F27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543425"/>
            <a:ext cx="8324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2025">
                <a:solidFill>
                  <a:srgbClr val="14181C"/>
                </a:solidFill>
                <a:latin typeface="Velias Inter Display"/>
                <a:ea typeface="Velias Inter Display"/>
                <a:cs typeface="Velias Inter Display"/>
              </a:rPr>
              <a:t>Polaris RZR 900 XP · EU · IGOD0554</a:t>
            </a:r>
          </a:p>
        </p:txBody>
      </p:sp>
      <p:sp>
        <p:nvSpPr>
          <p:cNvPr id="10" name="e140">
            <a:extLst xmlns:a="http://schemas.openxmlformats.org/drawingml/2006/main">
              <a:ext uri="{FF2B5EF4-FFF2-40B4-BE49-F238E27FC236}">
                <a16:creationId xmlns:a16="http://schemas.microsoft.com/office/drawing/2014/main" id="{120CD3BD-F84E-49E4-863B-02C17C3B9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4572000"/>
            <a:ext cx="39433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>
                <a:solidFill>
                  <a:srgbClr val="27634C"/>
                </a:solidFill>
                <a:latin typeface="Velias Inter"/>
                <a:ea typeface="Velias Inter"/>
                <a:cs typeface="Velias Inter"/>
              </a:defRPr>
            </a:pPr>
            <a:r>
              <a:rPr sz="1650">
                <a:solidFill>
                  <a:srgbClr val="27634C"/>
                </a:solidFill>
                <a:latin typeface="Velias Inter"/>
                <a:ea typeface="Velias Inter"/>
                <a:cs typeface="Velias Inter"/>
                <a:hlinkClick xmlns:r="http://schemas.openxmlformats.org/officeDocument/2006/relationships" r:id="R7afa74aa37154acf"/>
              </a:rPr>
              <a:t>Карточка модели</a:t>
            </a:r>
          </a:p>
        </p:txBody>
      </p:sp>
      <p:sp>
        <p:nvSpPr>
          <p:cNvPr id="11" name="e141">
            <a:extLst xmlns:a="http://schemas.openxmlformats.org/drawingml/2006/main">
              <a:ext uri="{FF2B5EF4-FFF2-40B4-BE49-F238E27FC236}">
                <a16:creationId xmlns:a16="http://schemas.microsoft.com/office/drawing/2014/main" id="{25DC64F0-49E9-4489-A3F2-3DB834AFE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210175"/>
            <a:ext cx="8324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>
                <a:solidFill>
                  <a:srgbClr val="14181C"/>
                </a:solidFill>
                <a:latin typeface="Velias Inter"/>
                <a:ea typeface="Velias Inter"/>
                <a:cs typeface="Velias Inter"/>
              </a:defRPr>
            </a:pPr>
            <a:r>
              <a:rPr sz="2025">
                <a:solidFill>
                  <a:srgbClr val="14181C"/>
                </a:solidFill>
                <a:latin typeface="Velias Inter"/>
                <a:ea typeface="Velias Inter"/>
                <a:cs typeface="Velias Inter"/>
              </a:rPr>
              <a:t>FI002101G223-LT</a:t>
            </a:r>
          </a:p>
        </p:txBody>
      </p:sp>
      <p:sp>
        <p:nvSpPr>
          <p:cNvPr id="12" name="e142">
            <a:extLst xmlns:a="http://schemas.openxmlformats.org/drawingml/2006/main">
              <a:ext uri="{FF2B5EF4-FFF2-40B4-BE49-F238E27FC236}">
                <a16:creationId xmlns:a16="http://schemas.microsoft.com/office/drawing/2014/main" id="{78364887-9512-4021-967A-307933872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5238750"/>
            <a:ext cx="39433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>
                <a:solidFill>
                  <a:srgbClr val="27634C"/>
                </a:solidFill>
                <a:latin typeface="Velias Inter"/>
                <a:ea typeface="Velias Inter"/>
                <a:cs typeface="Velias Inter"/>
              </a:defRPr>
            </a:pPr>
            <a:r>
              <a:rPr sz="1650">
                <a:solidFill>
                  <a:srgbClr val="27634C"/>
                </a:solidFill>
                <a:latin typeface="Velias Inter"/>
                <a:ea typeface="Velias Inter"/>
                <a:cs typeface="Velias Inter"/>
                <a:hlinkClick xmlns:r="http://schemas.openxmlformats.org/officeDocument/2006/relationships" r:id="R502678b1ecbe4087"/>
              </a:rPr>
              <a:t>Инструкция · PDF стр. 8</a:t>
            </a:r>
          </a:p>
        </p:txBody>
      </p:sp>
      <p:sp>
        <p:nvSpPr>
          <p:cNvPr id="13" name="e143">
            <a:extLst xmlns:a="http://schemas.openxmlformats.org/drawingml/2006/main">
              <a:ext uri="{FF2B5EF4-FFF2-40B4-BE49-F238E27FC236}">
                <a16:creationId xmlns:a16="http://schemas.microsoft.com/office/drawing/2014/main" id="{7BB5FB46-BA7F-4B9B-B3FD-36A6E287B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6438900"/>
            <a:ext cx="1228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>
                <a:solidFill>
                  <a:srgbClr val="27634C"/>
                </a:solidFill>
                <a:latin typeface="Velias Inter Display"/>
                <a:ea typeface="Velias Inter Display"/>
                <a:cs typeface="Velias Inter Display"/>
              </a:defRPr>
            </a:pPr>
            <a:r>
              <a:rPr sz="1950">
                <a:solidFill>
                  <a:srgbClr val="27634C"/>
                </a:solidFill>
                <a:latin typeface="Velias Inter Display"/>
                <a:ea typeface="Velias Inter Display"/>
                <a:cs typeface="Velias Inter Display"/>
              </a:rPr>
              <a:t>Дизайн, сценарий обучения и анимация — Velias.</a:t>
            </a:r>
          </a:p>
        </p:txBody>
      </p:sp>
      <p:sp>
        <p:nvSpPr>
          <p:cNvPr id="14" name="e144">
            <a:extLst xmlns:a="http://schemas.openxmlformats.org/drawingml/2006/main">
              <a:ext uri="{FF2B5EF4-FFF2-40B4-BE49-F238E27FC236}">
                <a16:creationId xmlns:a16="http://schemas.microsoft.com/office/drawing/2014/main" id="{22CCDA02-607E-49E5-B9DF-EB86C734A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43725"/>
            <a:ext cx="1171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defRPr>
            </a:pPr>
            <a:r>
              <a:rPr sz="1275">
                <a:solidFill>
                  <a:srgbClr val="687177"/>
                </a:solidFill>
                <a:latin typeface="Velias Inter"/>
                <a:ea typeface="Velias Inter"/>
                <a:cs typeface="Velias Inter"/>
              </a:rPr>
              <a:t>Самостоятельный демонстрационный проект. Фото: Peg Perego. Проверено 05.10.2026.</a:t>
            </a:r>
          </a:p>
        </p:txBody>
      </p:sp>
    </p:spTree>
    <p:extLst>
      <p:ext uri="{BB962C8B-B14F-4D97-AF65-F5344CB8AC3E}">
        <p14:creationId xmlns:p14="http://schemas.microsoft.com/office/powerpoint/2010/main" val="312877980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stCondLst>
                  <p:cond delay="0"/>
                </p:stCondLst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grpId="0" nodeType="withEffect">
                            <p:stCondLst>
                              <p:cond delay="12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6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presetID="10" presetClass="entr" presetSubtype="0" fill="hold" grpId="0" nodeType="withEffect">
                            <p:stCondLst>
                              <p:cond delay="290"/>
                            </p:stCondLst>
                            <p:childTnLst>
                              <p:set>
                                <p:cBhvr>
                                  <p:cTn id="9" dur="1" fill="hold"/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0" dur="6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presetID="10" presetClass="entr" presetSubtype="0" fill="hold" grpId="0" nodeType="withEffect">
                            <p:stCondLst>
                              <p:cond delay="460"/>
                            </p:stCondLst>
                            <p:childTnLst>
                              <p:set>
                                <p:cBhvr>
                                  <p:cTn id="13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4" dur="6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presetID="10" presetClass="entr" presetSubtype="0" fill="hold" grpId="0" nodeType="withEffect">
                            <p:stCondLst>
                              <p:cond delay="630"/>
                            </p:stCondLst>
                            <p:childTnLst>
                              <p:set>
                                <p:cBhvr>
                                  <p:cTn id="17" dur="1" fill="hold"/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8" dur="650" fill="hold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presetID="10" presetClass="entr" presetSubtype="0" fill="hold" grpId="0" nodeType="withEffect">
                            <p:stCondLst>
                              <p:cond delay="800"/>
                            </p:stCondLst>
                            <p:childTnLst>
                              <p:set>
                                <p:cBhvr>
                                  <p:cTn id="21" dur="1" fill="hold"/>
                                  <p:tgtEl>
                                    <p:spTgt spid="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2" dur="650" fill="hold"/>
                                  <p:tgtEl>
                                    <p:spTgt spid="8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presetID="10" presetClass="entr" presetSubtype="0" fill="hold" grpId="0" nodeType="withEffect">
                            <p:stCondLst>
                              <p:cond delay="970"/>
                            </p:stCondLst>
                            <p:childTnLst>
                              <p:set>
                                <p:cBhvr>
                                  <p:cTn id="25" dur="1" fill="hold"/>
                                  <p:tgtEl>
                                    <p:spTgt spid="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6" dur="650" fill="hold"/>
                                  <p:tgtEl>
                                    <p:spTgt spid="9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presetID="10" presetClass="entr" presetSubtype="0" fill="hold" grpId="0" nodeType="withEffect">
                            <p:stCondLst>
                              <p:cond delay="1140"/>
                            </p:stCondLst>
                            <p:childTnLst>
                              <p:set>
                                <p:cBhvr>
                                  <p:cTn id="29" dur="1" fill="hold"/>
                                  <p:tgtEl>
                                    <p:spTgt spid="1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0" dur="650" fill="hold"/>
                                  <p:tgtEl>
                                    <p:spTgt spid="10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presetID="10" presetClass="entr" presetSubtype="0" fill="hold" grpId="0" nodeType="withEffect">
                            <p:stCondLst>
                              <p:cond delay="1310"/>
                            </p:stCondLst>
                            <p:childTnLst>
                              <p:set>
                                <p:cBhvr>
                                  <p:cTn id="33" dur="1" fill="hold"/>
                                  <p:tgtEl>
                                    <p:spTgt spid="1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4" dur="650" fill="hold"/>
                                  <p:tgtEl>
                                    <p:spTgt spid="11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presetID="10" presetClass="entr" presetSubtype="0" fill="hold" grpId="0" nodeType="withEffect">
                            <p:stCondLst>
                              <p:cond delay="1480"/>
                            </p:stCondLst>
                            <p:childTnLst>
                              <p:set>
                                <p:cBhvr>
                                  <p:cTn id="37" dur="1" fill="hold"/>
                                  <p:tgtEl>
                                    <p:spTgt spid="1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8" dur="650" fill="hold"/>
                                  <p:tgtEl>
                                    <p:spTgt spid="12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presetID="10" presetClass="entr" presetSubtype="0" fill="hold" grpId="0" nodeType="withEffect">
                            <p:stCondLst>
                              <p:cond delay="1650"/>
                            </p:stCondLst>
                            <p:childTnLst>
                              <p:set>
                                <p:cBhvr>
                                  <p:cTn id="41" dur="1" fill="hold"/>
                                  <p:tgtEl>
                                    <p:spTgt spid="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42" dur="650" fill="hold"/>
                                  <p:tgtEl>
                                    <p:spTgt spid="13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hatGPT">
  <a:themeElements>
    <a:clrScheme name="Velias / Product Motion">
      <a:dk1>
        <a:srgbClr val="14181C"/>
      </a:dk1>
      <a:lt1>
        <a:srgbClr val="FFFFFF"/>
      </a:lt1>
      <a:dk2>
        <a:srgbClr val="27634C"/>
      </a:dk2>
      <a:lt2>
        <a:srgbClr val="F2F5F3"/>
      </a:lt2>
      <a:accent1>
        <a:srgbClr val="27634C"/>
      </a:accent1>
      <a:accent2>
        <a:srgbClr val="AFE8D0"/>
      </a:accent2>
      <a:accent3>
        <a:srgbClr val="687177"/>
      </a:accent3>
      <a:accent4>
        <a:srgbClr val="BAD2E0"/>
      </a:accent4>
      <a:accent5>
        <a:srgbClr val="E7D4B3"/>
      </a:accent5>
      <a:accent6>
        <a:srgbClr val="748478"/>
      </a:accent6>
      <a:hlink>
        <a:srgbClr val="27634C"/>
      </a:hlink>
      <a:folHlink>
        <a:srgbClr val="27634C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Velias / Product Motion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2026-10-05T11:45:07.7590000Z</dcterms:created>
  <dcterms:modified xsi:type="dcterms:W3CDTF">2026-10-05T11:45:07.7590000Z</dcterms:modified>
</coreProperties>
</file>